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6" r:id="rId6"/>
    <p:sldId id="277" r:id="rId7"/>
    <p:sldId id="278" r:id="rId8"/>
    <p:sldId id="280" r:id="rId9"/>
    <p:sldId id="260" r:id="rId10"/>
    <p:sldId id="263" r:id="rId11"/>
    <p:sldId id="275" r:id="rId12"/>
    <p:sldId id="262" r:id="rId13"/>
    <p:sldId id="261" r:id="rId14"/>
    <p:sldId id="266" r:id="rId15"/>
    <p:sldId id="273" r:id="rId16"/>
    <p:sldId id="281" r:id="rId17"/>
    <p:sldId id="268" r:id="rId18"/>
  </p:sldIdLst>
  <p:sldSz cx="12192000" cy="6858000"/>
  <p:notesSz cx="6858000" cy="9144000"/>
  <p:embeddedFontLst>
    <p:embeddedFont>
      <p:font typeface="Libre Baskerville" panose="02000000000000000000" pitchFamily="2" charset="0"/>
      <p:regular r:id="rId20"/>
      <p:bold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/70giUqYn0rmB23fiG+B74Abw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996633"/>
    <a:srgbClr val="188262"/>
    <a:srgbClr val="FFC000"/>
    <a:srgbClr val="48A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056" autoAdjust="0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cb1111c5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2cb1111c5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870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9485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40"/>
              </a:buClr>
              <a:buSzPts val="6000"/>
              <a:buFont typeface="Libre Baskervill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765048" y="467932"/>
            <a:ext cx="9503664" cy="63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4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3793903" y="-1382935"/>
            <a:ext cx="4604195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4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65048" y="467932"/>
            <a:ext cx="9503664" cy="63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4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8200" y="1572768"/>
            <a:ext cx="10515600" cy="460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40"/>
              </a:buClr>
              <a:buSzPts val="6000"/>
              <a:buFont typeface="Libre Baskervill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765048" y="467932"/>
            <a:ext cx="9503664" cy="63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4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4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765048" y="467932"/>
            <a:ext cx="9503664" cy="63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4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40"/>
              </a:buClr>
              <a:buSzPts val="3200"/>
              <a:buFont typeface="Libre Baskervil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40"/>
              </a:buClr>
              <a:buSzPts val="3200"/>
              <a:buFont typeface="Libre Baskervil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765048" y="467932"/>
            <a:ext cx="9503664" cy="63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40"/>
              </a:buClr>
              <a:buSzPts val="4000"/>
              <a:buFont typeface="Libre Baskerville"/>
              <a:buNone/>
              <a:defRPr sz="4000" b="0" i="0" u="none" strike="noStrike" cap="none">
                <a:solidFill>
                  <a:srgbClr val="00544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572768"/>
            <a:ext cx="10515600" cy="460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7" descr="Treble clef with solid fill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38846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466911" y="388463"/>
            <a:ext cx="1590897" cy="112410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/>
          <p:nvPr/>
        </p:nvSpPr>
        <p:spPr>
          <a:xfrm>
            <a:off x="0" y="0"/>
            <a:ext cx="12192000" cy="175324"/>
          </a:xfrm>
          <a:prstGeom prst="rect">
            <a:avLst/>
          </a:prstGeom>
          <a:solidFill>
            <a:srgbClr val="00544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7"/>
          <p:cNvSpPr/>
          <p:nvPr/>
        </p:nvSpPr>
        <p:spPr>
          <a:xfrm rot="10800000" flipH="1">
            <a:off x="1191768" y="175324"/>
            <a:ext cx="417576" cy="256032"/>
          </a:xfrm>
          <a:prstGeom prst="triangle">
            <a:avLst>
              <a:gd name="adj" fmla="val 50000"/>
            </a:avLst>
          </a:prstGeom>
          <a:solidFill>
            <a:srgbClr val="00544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p_D_1z0imzRKmAI8RdmoUpqb2Qw_J--Mgo0H_F4eUJE/edit#gid=182247136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3pkse1Hf9NJ7CHaDg1gtFVDqa4swnfl9/ed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chumanist.ca/notes_on_the_proposed_bcha_bylaws" TargetMode="Externa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X9QP3pIq8GIJW_sHDhp0C71_PAUmCyphWXbW-N-NkldyXOA/viewfor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sgamblingsites.com/news/nascar-set-to-return-in-may/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award-pn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58814&amp;picture=band-silhouett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239" y="1525536"/>
            <a:ext cx="3775459" cy="377545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5296068" y="320442"/>
            <a:ext cx="6572492" cy="6212748"/>
          </a:xfrm>
          <a:custGeom>
            <a:avLst/>
            <a:gdLst/>
            <a:ahLst/>
            <a:cxnLst/>
            <a:rect l="l" t="t" r="r" b="b"/>
            <a:pathLst>
              <a:path w="6572492" h="6212748" extrusionOk="0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rgbClr val="7F7F7F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5775961" y="962526"/>
            <a:ext cx="5384800" cy="321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40"/>
              </a:buClr>
              <a:buSzPct val="100000"/>
              <a:buFont typeface="Libre Baskerville"/>
              <a:buNone/>
            </a:pPr>
            <a:r>
              <a:rPr lang="en-US" sz="5400" dirty="0"/>
              <a:t>2024</a:t>
            </a:r>
            <a:br>
              <a:rPr lang="en-US" sz="5400" dirty="0"/>
            </a:br>
            <a:r>
              <a:rPr lang="en-US" sz="5400" dirty="0"/>
              <a:t>Allen D. </a:t>
            </a:r>
            <a:r>
              <a:rPr lang="en-US" sz="5400" dirty="0">
                <a:solidFill>
                  <a:srgbClr val="005440"/>
                </a:solidFill>
              </a:rPr>
              <a:t>Nease</a:t>
            </a:r>
            <a:r>
              <a:rPr lang="en-US" sz="5400" dirty="0"/>
              <a:t> Marching Band</a:t>
            </a:r>
            <a:endParaRPr sz="4400" dirty="0"/>
          </a:p>
        </p:txBody>
      </p:sp>
      <p:sp>
        <p:nvSpPr>
          <p:cNvPr id="98" name="Google Shape;98;p1"/>
          <p:cNvSpPr txBox="1">
            <a:spLocks noGrp="1"/>
          </p:cNvSpPr>
          <p:nvPr>
            <p:ph type="subTitle" idx="1"/>
          </p:nvPr>
        </p:nvSpPr>
        <p:spPr>
          <a:xfrm>
            <a:off x="5956286" y="4388558"/>
            <a:ext cx="4554695" cy="132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General Booster Meeting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Wednesday, April 17, 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>
            <a:spLocks noGrp="1"/>
          </p:cNvSpPr>
          <p:nvPr>
            <p:ph type="title"/>
          </p:nvPr>
        </p:nvSpPr>
        <p:spPr>
          <a:xfrm>
            <a:off x="765048" y="467932"/>
            <a:ext cx="9503664" cy="63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40"/>
              </a:buClr>
              <a:buSzPts val="4000"/>
              <a:buFont typeface="Libre Baskerville"/>
              <a:buNone/>
            </a:pPr>
            <a:r>
              <a:rPr lang="en-US"/>
              <a:t>2024 – 2025 Budget</a:t>
            </a:r>
            <a:endParaRPr/>
          </a:p>
        </p:txBody>
      </p:sp>
      <p:sp>
        <p:nvSpPr>
          <p:cNvPr id="224" name="Google Shape;224;p6"/>
          <p:cNvSpPr txBox="1">
            <a:spLocks noGrp="1"/>
          </p:cNvSpPr>
          <p:nvPr>
            <p:ph type="body" idx="1"/>
          </p:nvPr>
        </p:nvSpPr>
        <p:spPr>
          <a:xfrm>
            <a:off x="838200" y="1572768"/>
            <a:ext cx="10515600" cy="460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Budget Spreadsheet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8F29DD-DC6D-EE7D-10DF-72230AA42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777" y="2438293"/>
            <a:ext cx="7293935" cy="37386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>
            <a:spLocks noGrp="1"/>
          </p:cNvSpPr>
          <p:nvPr>
            <p:ph type="title"/>
          </p:nvPr>
        </p:nvSpPr>
        <p:spPr>
          <a:xfrm>
            <a:off x="765048" y="467932"/>
            <a:ext cx="9503664" cy="63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40"/>
              </a:buClr>
              <a:buSzPts val="4000"/>
              <a:buFont typeface="Libre Baskerville"/>
              <a:buNone/>
            </a:pPr>
            <a:r>
              <a:rPr lang="en-US" dirty="0"/>
              <a:t>Fundraising Incentives</a:t>
            </a:r>
            <a:endParaRPr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5E89435-9ADF-A7D1-A6DB-7F3ED705DD79}"/>
              </a:ext>
            </a:extLst>
          </p:cNvPr>
          <p:cNvSpPr/>
          <p:nvPr/>
        </p:nvSpPr>
        <p:spPr>
          <a:xfrm>
            <a:off x="323807" y="2227711"/>
            <a:ext cx="3079232" cy="3262123"/>
          </a:xfrm>
          <a:custGeom>
            <a:avLst/>
            <a:gdLst>
              <a:gd name="connsiteX0" fmla="*/ 416189 w 416189"/>
              <a:gd name="connsiteY0" fmla="*/ 71438 h 400050"/>
              <a:gd name="connsiteX1" fmla="*/ 225689 w 416189"/>
              <a:gd name="connsiteY1" fmla="*/ 0 h 400050"/>
              <a:gd name="connsiteX2" fmla="*/ 35189 w 416189"/>
              <a:gd name="connsiteY2" fmla="*/ 71438 h 400050"/>
              <a:gd name="connsiteX3" fmla="*/ 36913 w 416189"/>
              <a:gd name="connsiteY3" fmla="*/ 81658 h 400050"/>
              <a:gd name="connsiteX4" fmla="*/ 38818 w 416189"/>
              <a:gd name="connsiteY4" fmla="*/ 91802 h 400050"/>
              <a:gd name="connsiteX5" fmla="*/ 21740 w 416189"/>
              <a:gd name="connsiteY5" fmla="*/ 268853 h 400050"/>
              <a:gd name="connsiteX6" fmla="*/ 114561 w 416189"/>
              <a:gd name="connsiteY6" fmla="*/ 308077 h 400050"/>
              <a:gd name="connsiteX7" fmla="*/ 135068 w 416189"/>
              <a:gd name="connsiteY7" fmla="*/ 306934 h 400050"/>
              <a:gd name="connsiteX8" fmla="*/ 277277 w 416189"/>
              <a:gd name="connsiteY8" fmla="*/ 243916 h 400050"/>
              <a:gd name="connsiteX9" fmla="*/ 306804 w 416189"/>
              <a:gd name="connsiteY9" fmla="*/ 217161 h 400050"/>
              <a:gd name="connsiteX10" fmla="*/ 309300 w 416189"/>
              <a:gd name="connsiteY10" fmla="*/ 214589 h 400050"/>
              <a:gd name="connsiteX11" fmla="*/ 310090 w 416189"/>
              <a:gd name="connsiteY11" fmla="*/ 215017 h 400050"/>
              <a:gd name="connsiteX12" fmla="*/ 334189 w 416189"/>
              <a:gd name="connsiteY12" fmla="*/ 217942 h 400050"/>
              <a:gd name="connsiteX13" fmla="*/ 358061 w 416189"/>
              <a:gd name="connsiteY13" fmla="*/ 177286 h 400050"/>
              <a:gd name="connsiteX14" fmla="*/ 317405 w 416189"/>
              <a:gd name="connsiteY14" fmla="*/ 153413 h 400050"/>
              <a:gd name="connsiteX15" fmla="*/ 293764 w 416189"/>
              <a:gd name="connsiteY15" fmla="*/ 176441 h 400050"/>
              <a:gd name="connsiteX16" fmla="*/ 295822 w 416189"/>
              <a:gd name="connsiteY16" fmla="*/ 200149 h 400050"/>
              <a:gd name="connsiteX17" fmla="*/ 296146 w 416189"/>
              <a:gd name="connsiteY17" fmla="*/ 200835 h 400050"/>
              <a:gd name="connsiteX18" fmla="*/ 294707 w 416189"/>
              <a:gd name="connsiteY18" fmla="*/ 202321 h 400050"/>
              <a:gd name="connsiteX19" fmla="*/ 265342 w 416189"/>
              <a:gd name="connsiteY19" fmla="*/ 229057 h 400050"/>
              <a:gd name="connsiteX20" fmla="*/ 133001 w 416189"/>
              <a:gd name="connsiteY20" fmla="*/ 287998 h 400050"/>
              <a:gd name="connsiteX21" fmla="*/ 94406 w 416189"/>
              <a:gd name="connsiteY21" fmla="*/ 287407 h 400050"/>
              <a:gd name="connsiteX22" fmla="*/ 61345 w 416189"/>
              <a:gd name="connsiteY22" fmla="*/ 108909 h 400050"/>
              <a:gd name="connsiteX23" fmla="*/ 225689 w 416189"/>
              <a:gd name="connsiteY23" fmla="*/ 142875 h 400050"/>
              <a:gd name="connsiteX24" fmla="*/ 390034 w 416189"/>
              <a:gd name="connsiteY24" fmla="*/ 108909 h 400050"/>
              <a:gd name="connsiteX25" fmla="*/ 349724 w 416189"/>
              <a:gd name="connsiteY25" fmla="*/ 326612 h 400050"/>
              <a:gd name="connsiteX26" fmla="*/ 225689 w 416189"/>
              <a:gd name="connsiteY26" fmla="*/ 381000 h 400050"/>
              <a:gd name="connsiteX27" fmla="*/ 102121 w 416189"/>
              <a:gd name="connsiteY27" fmla="*/ 328222 h 400050"/>
              <a:gd name="connsiteX28" fmla="*/ 82119 w 416189"/>
              <a:gd name="connsiteY28" fmla="*/ 325555 h 400050"/>
              <a:gd name="connsiteX29" fmla="*/ 83071 w 416189"/>
              <a:gd name="connsiteY29" fmla="*/ 330708 h 400050"/>
              <a:gd name="connsiteX30" fmla="*/ 225689 w 416189"/>
              <a:gd name="connsiteY30" fmla="*/ 400050 h 400050"/>
              <a:gd name="connsiteX31" fmla="*/ 368402 w 416189"/>
              <a:gd name="connsiteY31" fmla="*/ 330346 h 400050"/>
              <a:gd name="connsiteX32" fmla="*/ 414456 w 416189"/>
              <a:gd name="connsiteY32" fmla="*/ 81658 h 400050"/>
              <a:gd name="connsiteX33" fmla="*/ 416189 w 416189"/>
              <a:gd name="connsiteY33" fmla="*/ 71438 h 400050"/>
              <a:gd name="connsiteX34" fmla="*/ 321816 w 416189"/>
              <a:gd name="connsiteY34" fmla="*/ 171964 h 400050"/>
              <a:gd name="connsiteX35" fmla="*/ 339473 w 416189"/>
              <a:gd name="connsiteY35" fmla="*/ 181925 h 400050"/>
              <a:gd name="connsiteX36" fmla="*/ 339475 w 416189"/>
              <a:gd name="connsiteY36" fmla="*/ 189614 h 400050"/>
              <a:gd name="connsiteX37" fmla="*/ 329578 w 416189"/>
              <a:gd name="connsiteY37" fmla="*/ 199511 h 400050"/>
              <a:gd name="connsiteX38" fmla="*/ 311929 w 416189"/>
              <a:gd name="connsiteY38" fmla="*/ 189674 h 400050"/>
              <a:gd name="connsiteX39" fmla="*/ 311929 w 416189"/>
              <a:gd name="connsiteY39" fmla="*/ 181861 h 400050"/>
              <a:gd name="connsiteX40" fmla="*/ 321816 w 416189"/>
              <a:gd name="connsiteY40" fmla="*/ 171964 h 400050"/>
              <a:gd name="connsiteX41" fmla="*/ 36570 w 416189"/>
              <a:gd name="connsiteY41" fmla="*/ 256927 h 400050"/>
              <a:gd name="connsiteX42" fmla="*/ 43905 w 416189"/>
              <a:gd name="connsiteY42" fmla="*/ 119386 h 400050"/>
              <a:gd name="connsiteX43" fmla="*/ 74127 w 416189"/>
              <a:gd name="connsiteY43" fmla="*/ 282578 h 400050"/>
              <a:gd name="connsiteX44" fmla="*/ 36570 w 416189"/>
              <a:gd name="connsiteY44" fmla="*/ 256927 h 400050"/>
              <a:gd name="connsiteX45" fmla="*/ 225689 w 416189"/>
              <a:gd name="connsiteY45" fmla="*/ 123825 h 400050"/>
              <a:gd name="connsiteX46" fmla="*/ 55363 w 416189"/>
              <a:gd name="connsiteY46" fmla="*/ 76619 h 400050"/>
              <a:gd name="connsiteX47" fmla="*/ 54315 w 416189"/>
              <a:gd name="connsiteY47" fmla="*/ 70990 h 400050"/>
              <a:gd name="connsiteX48" fmla="*/ 225689 w 416189"/>
              <a:gd name="connsiteY48" fmla="*/ 19050 h 400050"/>
              <a:gd name="connsiteX49" fmla="*/ 397054 w 416189"/>
              <a:gd name="connsiteY49" fmla="*/ 70990 h 400050"/>
              <a:gd name="connsiteX50" fmla="*/ 396015 w 416189"/>
              <a:gd name="connsiteY50" fmla="*/ 76619 h 400050"/>
              <a:gd name="connsiteX51" fmla="*/ 225689 w 416189"/>
              <a:gd name="connsiteY51" fmla="*/ 123825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16189" h="400050">
                <a:moveTo>
                  <a:pt x="416189" y="71438"/>
                </a:moveTo>
                <a:cubicBezTo>
                  <a:pt x="416189" y="25032"/>
                  <a:pt x="318082" y="0"/>
                  <a:pt x="225689" y="0"/>
                </a:cubicBezTo>
                <a:cubicBezTo>
                  <a:pt x="133297" y="0"/>
                  <a:pt x="35189" y="25032"/>
                  <a:pt x="35189" y="71438"/>
                </a:cubicBezTo>
                <a:cubicBezTo>
                  <a:pt x="35207" y="74915"/>
                  <a:pt x="35789" y="78367"/>
                  <a:pt x="36913" y="81658"/>
                </a:cubicBezTo>
                <a:lnTo>
                  <a:pt x="38818" y="91802"/>
                </a:lnTo>
                <a:cubicBezTo>
                  <a:pt x="-5759" y="156915"/>
                  <a:pt x="-12617" y="226104"/>
                  <a:pt x="21740" y="268853"/>
                </a:cubicBezTo>
                <a:cubicBezTo>
                  <a:pt x="42304" y="294484"/>
                  <a:pt x="74794" y="308077"/>
                  <a:pt x="114561" y="308077"/>
                </a:cubicBezTo>
                <a:cubicBezTo>
                  <a:pt x="121412" y="308065"/>
                  <a:pt x="128258" y="307684"/>
                  <a:pt x="135068" y="306934"/>
                </a:cubicBezTo>
                <a:cubicBezTo>
                  <a:pt x="187431" y="299639"/>
                  <a:pt x="236699" y="277807"/>
                  <a:pt x="277277" y="243916"/>
                </a:cubicBezTo>
                <a:cubicBezTo>
                  <a:pt x="287629" y="235577"/>
                  <a:pt x="297488" y="226644"/>
                  <a:pt x="306804" y="217161"/>
                </a:cubicBezTo>
                <a:lnTo>
                  <a:pt x="309300" y="214589"/>
                </a:lnTo>
                <a:lnTo>
                  <a:pt x="310090" y="215017"/>
                </a:lnTo>
                <a:cubicBezTo>
                  <a:pt x="317435" y="219095"/>
                  <a:pt x="326082" y="220145"/>
                  <a:pt x="334189" y="217942"/>
                </a:cubicBezTo>
                <a:cubicBezTo>
                  <a:pt x="352008" y="213307"/>
                  <a:pt x="362696" y="195104"/>
                  <a:pt x="358061" y="177286"/>
                </a:cubicBezTo>
                <a:cubicBezTo>
                  <a:pt x="353426" y="159467"/>
                  <a:pt x="335224" y="148779"/>
                  <a:pt x="317405" y="153413"/>
                </a:cubicBezTo>
                <a:cubicBezTo>
                  <a:pt x="306012" y="156377"/>
                  <a:pt x="297026" y="165129"/>
                  <a:pt x="293764" y="176441"/>
                </a:cubicBezTo>
                <a:cubicBezTo>
                  <a:pt x="291361" y="184313"/>
                  <a:pt x="292098" y="192809"/>
                  <a:pt x="295822" y="200149"/>
                </a:cubicBezTo>
                <a:lnTo>
                  <a:pt x="296146" y="200835"/>
                </a:lnTo>
                <a:lnTo>
                  <a:pt x="294707" y="202321"/>
                </a:lnTo>
                <a:cubicBezTo>
                  <a:pt x="285455" y="211804"/>
                  <a:pt x="275649" y="220731"/>
                  <a:pt x="265342" y="229057"/>
                </a:cubicBezTo>
                <a:cubicBezTo>
                  <a:pt x="227598" y="260677"/>
                  <a:pt x="181753" y="281095"/>
                  <a:pt x="133001" y="287998"/>
                </a:cubicBezTo>
                <a:cubicBezTo>
                  <a:pt x="120164" y="289448"/>
                  <a:pt x="107193" y="289250"/>
                  <a:pt x="94406" y="287407"/>
                </a:cubicBezTo>
                <a:lnTo>
                  <a:pt x="61345" y="108909"/>
                </a:lnTo>
                <a:cubicBezTo>
                  <a:pt x="96673" y="131159"/>
                  <a:pt x="162529" y="142875"/>
                  <a:pt x="225689" y="142875"/>
                </a:cubicBezTo>
                <a:cubicBezTo>
                  <a:pt x="288850" y="142875"/>
                  <a:pt x="354705" y="131159"/>
                  <a:pt x="390034" y="108909"/>
                </a:cubicBezTo>
                <a:lnTo>
                  <a:pt x="349724" y="326612"/>
                </a:lnTo>
                <a:cubicBezTo>
                  <a:pt x="339561" y="373932"/>
                  <a:pt x="267647" y="381000"/>
                  <a:pt x="225689" y="381000"/>
                </a:cubicBezTo>
                <a:cubicBezTo>
                  <a:pt x="175207" y="381000"/>
                  <a:pt x="113199" y="371694"/>
                  <a:pt x="102121" y="328222"/>
                </a:cubicBezTo>
                <a:cubicBezTo>
                  <a:pt x="95403" y="327767"/>
                  <a:pt x="88722" y="326875"/>
                  <a:pt x="82119" y="325555"/>
                </a:cubicBezTo>
                <a:lnTo>
                  <a:pt x="83071" y="330708"/>
                </a:lnTo>
                <a:cubicBezTo>
                  <a:pt x="90215" y="362341"/>
                  <a:pt x="120695" y="400050"/>
                  <a:pt x="225689" y="400050"/>
                </a:cubicBezTo>
                <a:cubicBezTo>
                  <a:pt x="331274" y="400050"/>
                  <a:pt x="361544" y="362293"/>
                  <a:pt x="368402" y="330346"/>
                </a:cubicBezTo>
                <a:lnTo>
                  <a:pt x="414456" y="81658"/>
                </a:lnTo>
                <a:cubicBezTo>
                  <a:pt x="415583" y="78367"/>
                  <a:pt x="416168" y="74916"/>
                  <a:pt x="416189" y="71438"/>
                </a:cubicBezTo>
                <a:close/>
                <a:moveTo>
                  <a:pt x="321816" y="171964"/>
                </a:moveTo>
                <a:cubicBezTo>
                  <a:pt x="329442" y="169839"/>
                  <a:pt x="337347" y="174298"/>
                  <a:pt x="339473" y="181925"/>
                </a:cubicBezTo>
                <a:cubicBezTo>
                  <a:pt x="340174" y="184440"/>
                  <a:pt x="340174" y="187099"/>
                  <a:pt x="339475" y="189614"/>
                </a:cubicBezTo>
                <a:cubicBezTo>
                  <a:pt x="338162" y="194433"/>
                  <a:pt x="334397" y="198198"/>
                  <a:pt x="329578" y="199511"/>
                </a:cubicBezTo>
                <a:cubicBezTo>
                  <a:pt x="321988" y="201668"/>
                  <a:pt x="314086" y="197265"/>
                  <a:pt x="311929" y="189674"/>
                </a:cubicBezTo>
                <a:cubicBezTo>
                  <a:pt x="311203" y="187121"/>
                  <a:pt x="311203" y="184414"/>
                  <a:pt x="311929" y="181861"/>
                </a:cubicBezTo>
                <a:cubicBezTo>
                  <a:pt x="313241" y="177045"/>
                  <a:pt x="317002" y="173282"/>
                  <a:pt x="321816" y="171964"/>
                </a:cubicBezTo>
                <a:close/>
                <a:moveTo>
                  <a:pt x="36570" y="256927"/>
                </a:moveTo>
                <a:cubicBezTo>
                  <a:pt x="10415" y="224333"/>
                  <a:pt x="13710" y="171974"/>
                  <a:pt x="43905" y="119386"/>
                </a:cubicBezTo>
                <a:lnTo>
                  <a:pt x="74127" y="282578"/>
                </a:lnTo>
                <a:cubicBezTo>
                  <a:pt x="59431" y="277759"/>
                  <a:pt x="46407" y="268863"/>
                  <a:pt x="36570" y="256927"/>
                </a:cubicBezTo>
                <a:close/>
                <a:moveTo>
                  <a:pt x="225689" y="123825"/>
                </a:moveTo>
                <a:cubicBezTo>
                  <a:pt x="134364" y="123825"/>
                  <a:pt x="64612" y="99870"/>
                  <a:pt x="55363" y="76619"/>
                </a:cubicBezTo>
                <a:lnTo>
                  <a:pt x="54315" y="70990"/>
                </a:lnTo>
                <a:cubicBezTo>
                  <a:pt x="55182" y="46377"/>
                  <a:pt x="128144" y="19050"/>
                  <a:pt x="225689" y="19050"/>
                </a:cubicBezTo>
                <a:cubicBezTo>
                  <a:pt x="323235" y="19050"/>
                  <a:pt x="396187" y="46377"/>
                  <a:pt x="397054" y="70990"/>
                </a:cubicBezTo>
                <a:lnTo>
                  <a:pt x="396015" y="76619"/>
                </a:lnTo>
                <a:cubicBezTo>
                  <a:pt x="386767" y="99870"/>
                  <a:pt x="317005" y="123825"/>
                  <a:pt x="225689" y="123825"/>
                </a:cubicBezTo>
                <a:close/>
              </a:path>
            </a:pathLst>
          </a:custGeom>
          <a:solidFill>
            <a:schemeClr val="accent6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9CD064-70E4-730B-9E5A-FD565F6EED4C}"/>
              </a:ext>
            </a:extLst>
          </p:cNvPr>
          <p:cNvSpPr txBox="1"/>
          <p:nvPr/>
        </p:nvSpPr>
        <p:spPr>
          <a:xfrm>
            <a:off x="647663" y="1604722"/>
            <a:ext cx="2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Dues Incentive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21F7AE-6D6C-8498-1DA5-041855188328}"/>
              </a:ext>
            </a:extLst>
          </p:cNvPr>
          <p:cNvSpPr txBox="1"/>
          <p:nvPr/>
        </p:nvSpPr>
        <p:spPr>
          <a:xfrm>
            <a:off x="825018" y="3443904"/>
            <a:ext cx="1038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Mulch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E313EA-5F58-335A-AFDF-B872E2B813AE}"/>
              </a:ext>
            </a:extLst>
          </p:cNvPr>
          <p:cNvSpPr txBox="1"/>
          <p:nvPr/>
        </p:nvSpPr>
        <p:spPr>
          <a:xfrm>
            <a:off x="909280" y="3831886"/>
            <a:ext cx="1499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Concessions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9BE9F-BE88-8405-997F-D77238535C3A}"/>
              </a:ext>
            </a:extLst>
          </p:cNvPr>
          <p:cNvSpPr txBox="1"/>
          <p:nvPr/>
        </p:nvSpPr>
        <p:spPr>
          <a:xfrm>
            <a:off x="1769578" y="4637654"/>
            <a:ext cx="120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Field Props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2974F78-8E18-BDB0-1A34-2884F909059D}"/>
              </a:ext>
            </a:extLst>
          </p:cNvPr>
          <p:cNvSpPr/>
          <p:nvPr/>
        </p:nvSpPr>
        <p:spPr>
          <a:xfrm>
            <a:off x="8571374" y="2227712"/>
            <a:ext cx="3079232" cy="3262123"/>
          </a:xfrm>
          <a:custGeom>
            <a:avLst/>
            <a:gdLst>
              <a:gd name="connsiteX0" fmla="*/ 416189 w 416189"/>
              <a:gd name="connsiteY0" fmla="*/ 71438 h 400050"/>
              <a:gd name="connsiteX1" fmla="*/ 225689 w 416189"/>
              <a:gd name="connsiteY1" fmla="*/ 0 h 400050"/>
              <a:gd name="connsiteX2" fmla="*/ 35189 w 416189"/>
              <a:gd name="connsiteY2" fmla="*/ 71438 h 400050"/>
              <a:gd name="connsiteX3" fmla="*/ 36913 w 416189"/>
              <a:gd name="connsiteY3" fmla="*/ 81658 h 400050"/>
              <a:gd name="connsiteX4" fmla="*/ 38818 w 416189"/>
              <a:gd name="connsiteY4" fmla="*/ 91802 h 400050"/>
              <a:gd name="connsiteX5" fmla="*/ 21740 w 416189"/>
              <a:gd name="connsiteY5" fmla="*/ 268853 h 400050"/>
              <a:gd name="connsiteX6" fmla="*/ 114561 w 416189"/>
              <a:gd name="connsiteY6" fmla="*/ 308077 h 400050"/>
              <a:gd name="connsiteX7" fmla="*/ 135068 w 416189"/>
              <a:gd name="connsiteY7" fmla="*/ 306934 h 400050"/>
              <a:gd name="connsiteX8" fmla="*/ 277277 w 416189"/>
              <a:gd name="connsiteY8" fmla="*/ 243916 h 400050"/>
              <a:gd name="connsiteX9" fmla="*/ 306804 w 416189"/>
              <a:gd name="connsiteY9" fmla="*/ 217161 h 400050"/>
              <a:gd name="connsiteX10" fmla="*/ 309300 w 416189"/>
              <a:gd name="connsiteY10" fmla="*/ 214589 h 400050"/>
              <a:gd name="connsiteX11" fmla="*/ 310090 w 416189"/>
              <a:gd name="connsiteY11" fmla="*/ 215017 h 400050"/>
              <a:gd name="connsiteX12" fmla="*/ 334189 w 416189"/>
              <a:gd name="connsiteY12" fmla="*/ 217942 h 400050"/>
              <a:gd name="connsiteX13" fmla="*/ 358061 w 416189"/>
              <a:gd name="connsiteY13" fmla="*/ 177286 h 400050"/>
              <a:gd name="connsiteX14" fmla="*/ 317405 w 416189"/>
              <a:gd name="connsiteY14" fmla="*/ 153413 h 400050"/>
              <a:gd name="connsiteX15" fmla="*/ 293764 w 416189"/>
              <a:gd name="connsiteY15" fmla="*/ 176441 h 400050"/>
              <a:gd name="connsiteX16" fmla="*/ 295822 w 416189"/>
              <a:gd name="connsiteY16" fmla="*/ 200149 h 400050"/>
              <a:gd name="connsiteX17" fmla="*/ 296146 w 416189"/>
              <a:gd name="connsiteY17" fmla="*/ 200835 h 400050"/>
              <a:gd name="connsiteX18" fmla="*/ 294707 w 416189"/>
              <a:gd name="connsiteY18" fmla="*/ 202321 h 400050"/>
              <a:gd name="connsiteX19" fmla="*/ 265342 w 416189"/>
              <a:gd name="connsiteY19" fmla="*/ 229057 h 400050"/>
              <a:gd name="connsiteX20" fmla="*/ 133001 w 416189"/>
              <a:gd name="connsiteY20" fmla="*/ 287998 h 400050"/>
              <a:gd name="connsiteX21" fmla="*/ 94406 w 416189"/>
              <a:gd name="connsiteY21" fmla="*/ 287407 h 400050"/>
              <a:gd name="connsiteX22" fmla="*/ 61345 w 416189"/>
              <a:gd name="connsiteY22" fmla="*/ 108909 h 400050"/>
              <a:gd name="connsiteX23" fmla="*/ 225689 w 416189"/>
              <a:gd name="connsiteY23" fmla="*/ 142875 h 400050"/>
              <a:gd name="connsiteX24" fmla="*/ 390034 w 416189"/>
              <a:gd name="connsiteY24" fmla="*/ 108909 h 400050"/>
              <a:gd name="connsiteX25" fmla="*/ 349724 w 416189"/>
              <a:gd name="connsiteY25" fmla="*/ 326612 h 400050"/>
              <a:gd name="connsiteX26" fmla="*/ 225689 w 416189"/>
              <a:gd name="connsiteY26" fmla="*/ 381000 h 400050"/>
              <a:gd name="connsiteX27" fmla="*/ 102121 w 416189"/>
              <a:gd name="connsiteY27" fmla="*/ 328222 h 400050"/>
              <a:gd name="connsiteX28" fmla="*/ 82119 w 416189"/>
              <a:gd name="connsiteY28" fmla="*/ 325555 h 400050"/>
              <a:gd name="connsiteX29" fmla="*/ 83071 w 416189"/>
              <a:gd name="connsiteY29" fmla="*/ 330708 h 400050"/>
              <a:gd name="connsiteX30" fmla="*/ 225689 w 416189"/>
              <a:gd name="connsiteY30" fmla="*/ 400050 h 400050"/>
              <a:gd name="connsiteX31" fmla="*/ 368402 w 416189"/>
              <a:gd name="connsiteY31" fmla="*/ 330346 h 400050"/>
              <a:gd name="connsiteX32" fmla="*/ 414456 w 416189"/>
              <a:gd name="connsiteY32" fmla="*/ 81658 h 400050"/>
              <a:gd name="connsiteX33" fmla="*/ 416189 w 416189"/>
              <a:gd name="connsiteY33" fmla="*/ 71438 h 400050"/>
              <a:gd name="connsiteX34" fmla="*/ 321816 w 416189"/>
              <a:gd name="connsiteY34" fmla="*/ 171964 h 400050"/>
              <a:gd name="connsiteX35" fmla="*/ 339473 w 416189"/>
              <a:gd name="connsiteY35" fmla="*/ 181925 h 400050"/>
              <a:gd name="connsiteX36" fmla="*/ 339475 w 416189"/>
              <a:gd name="connsiteY36" fmla="*/ 189614 h 400050"/>
              <a:gd name="connsiteX37" fmla="*/ 329578 w 416189"/>
              <a:gd name="connsiteY37" fmla="*/ 199511 h 400050"/>
              <a:gd name="connsiteX38" fmla="*/ 311929 w 416189"/>
              <a:gd name="connsiteY38" fmla="*/ 189674 h 400050"/>
              <a:gd name="connsiteX39" fmla="*/ 311929 w 416189"/>
              <a:gd name="connsiteY39" fmla="*/ 181861 h 400050"/>
              <a:gd name="connsiteX40" fmla="*/ 321816 w 416189"/>
              <a:gd name="connsiteY40" fmla="*/ 171964 h 400050"/>
              <a:gd name="connsiteX41" fmla="*/ 36570 w 416189"/>
              <a:gd name="connsiteY41" fmla="*/ 256927 h 400050"/>
              <a:gd name="connsiteX42" fmla="*/ 43905 w 416189"/>
              <a:gd name="connsiteY42" fmla="*/ 119386 h 400050"/>
              <a:gd name="connsiteX43" fmla="*/ 74127 w 416189"/>
              <a:gd name="connsiteY43" fmla="*/ 282578 h 400050"/>
              <a:gd name="connsiteX44" fmla="*/ 36570 w 416189"/>
              <a:gd name="connsiteY44" fmla="*/ 256927 h 400050"/>
              <a:gd name="connsiteX45" fmla="*/ 225689 w 416189"/>
              <a:gd name="connsiteY45" fmla="*/ 123825 h 400050"/>
              <a:gd name="connsiteX46" fmla="*/ 55363 w 416189"/>
              <a:gd name="connsiteY46" fmla="*/ 76619 h 400050"/>
              <a:gd name="connsiteX47" fmla="*/ 54315 w 416189"/>
              <a:gd name="connsiteY47" fmla="*/ 70990 h 400050"/>
              <a:gd name="connsiteX48" fmla="*/ 225689 w 416189"/>
              <a:gd name="connsiteY48" fmla="*/ 19050 h 400050"/>
              <a:gd name="connsiteX49" fmla="*/ 397054 w 416189"/>
              <a:gd name="connsiteY49" fmla="*/ 70990 h 400050"/>
              <a:gd name="connsiteX50" fmla="*/ 396015 w 416189"/>
              <a:gd name="connsiteY50" fmla="*/ 76619 h 400050"/>
              <a:gd name="connsiteX51" fmla="*/ 225689 w 416189"/>
              <a:gd name="connsiteY51" fmla="*/ 123825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16189" h="400050">
                <a:moveTo>
                  <a:pt x="416189" y="71438"/>
                </a:moveTo>
                <a:cubicBezTo>
                  <a:pt x="416189" y="25032"/>
                  <a:pt x="318082" y="0"/>
                  <a:pt x="225689" y="0"/>
                </a:cubicBezTo>
                <a:cubicBezTo>
                  <a:pt x="133297" y="0"/>
                  <a:pt x="35189" y="25032"/>
                  <a:pt x="35189" y="71438"/>
                </a:cubicBezTo>
                <a:cubicBezTo>
                  <a:pt x="35207" y="74915"/>
                  <a:pt x="35789" y="78367"/>
                  <a:pt x="36913" y="81658"/>
                </a:cubicBezTo>
                <a:lnTo>
                  <a:pt x="38818" y="91802"/>
                </a:lnTo>
                <a:cubicBezTo>
                  <a:pt x="-5759" y="156915"/>
                  <a:pt x="-12617" y="226104"/>
                  <a:pt x="21740" y="268853"/>
                </a:cubicBezTo>
                <a:cubicBezTo>
                  <a:pt x="42304" y="294484"/>
                  <a:pt x="74794" y="308077"/>
                  <a:pt x="114561" y="308077"/>
                </a:cubicBezTo>
                <a:cubicBezTo>
                  <a:pt x="121412" y="308065"/>
                  <a:pt x="128258" y="307684"/>
                  <a:pt x="135068" y="306934"/>
                </a:cubicBezTo>
                <a:cubicBezTo>
                  <a:pt x="187431" y="299639"/>
                  <a:pt x="236699" y="277807"/>
                  <a:pt x="277277" y="243916"/>
                </a:cubicBezTo>
                <a:cubicBezTo>
                  <a:pt x="287629" y="235577"/>
                  <a:pt x="297488" y="226644"/>
                  <a:pt x="306804" y="217161"/>
                </a:cubicBezTo>
                <a:lnTo>
                  <a:pt x="309300" y="214589"/>
                </a:lnTo>
                <a:lnTo>
                  <a:pt x="310090" y="215017"/>
                </a:lnTo>
                <a:cubicBezTo>
                  <a:pt x="317435" y="219095"/>
                  <a:pt x="326082" y="220145"/>
                  <a:pt x="334189" y="217942"/>
                </a:cubicBezTo>
                <a:cubicBezTo>
                  <a:pt x="352008" y="213307"/>
                  <a:pt x="362696" y="195104"/>
                  <a:pt x="358061" y="177286"/>
                </a:cubicBezTo>
                <a:cubicBezTo>
                  <a:pt x="353426" y="159467"/>
                  <a:pt x="335224" y="148779"/>
                  <a:pt x="317405" y="153413"/>
                </a:cubicBezTo>
                <a:cubicBezTo>
                  <a:pt x="306012" y="156377"/>
                  <a:pt x="297026" y="165129"/>
                  <a:pt x="293764" y="176441"/>
                </a:cubicBezTo>
                <a:cubicBezTo>
                  <a:pt x="291361" y="184313"/>
                  <a:pt x="292098" y="192809"/>
                  <a:pt x="295822" y="200149"/>
                </a:cubicBezTo>
                <a:lnTo>
                  <a:pt x="296146" y="200835"/>
                </a:lnTo>
                <a:lnTo>
                  <a:pt x="294707" y="202321"/>
                </a:lnTo>
                <a:cubicBezTo>
                  <a:pt x="285455" y="211804"/>
                  <a:pt x="275649" y="220731"/>
                  <a:pt x="265342" y="229057"/>
                </a:cubicBezTo>
                <a:cubicBezTo>
                  <a:pt x="227598" y="260677"/>
                  <a:pt x="181753" y="281095"/>
                  <a:pt x="133001" y="287998"/>
                </a:cubicBezTo>
                <a:cubicBezTo>
                  <a:pt x="120164" y="289448"/>
                  <a:pt x="107193" y="289250"/>
                  <a:pt x="94406" y="287407"/>
                </a:cubicBezTo>
                <a:lnTo>
                  <a:pt x="61345" y="108909"/>
                </a:lnTo>
                <a:cubicBezTo>
                  <a:pt x="96673" y="131159"/>
                  <a:pt x="162529" y="142875"/>
                  <a:pt x="225689" y="142875"/>
                </a:cubicBezTo>
                <a:cubicBezTo>
                  <a:pt x="288850" y="142875"/>
                  <a:pt x="354705" y="131159"/>
                  <a:pt x="390034" y="108909"/>
                </a:cubicBezTo>
                <a:lnTo>
                  <a:pt x="349724" y="326612"/>
                </a:lnTo>
                <a:cubicBezTo>
                  <a:pt x="339561" y="373932"/>
                  <a:pt x="267647" y="381000"/>
                  <a:pt x="225689" y="381000"/>
                </a:cubicBezTo>
                <a:cubicBezTo>
                  <a:pt x="175207" y="381000"/>
                  <a:pt x="113199" y="371694"/>
                  <a:pt x="102121" y="328222"/>
                </a:cubicBezTo>
                <a:cubicBezTo>
                  <a:pt x="95403" y="327767"/>
                  <a:pt x="88722" y="326875"/>
                  <a:pt x="82119" y="325555"/>
                </a:cubicBezTo>
                <a:lnTo>
                  <a:pt x="83071" y="330708"/>
                </a:lnTo>
                <a:cubicBezTo>
                  <a:pt x="90215" y="362341"/>
                  <a:pt x="120695" y="400050"/>
                  <a:pt x="225689" y="400050"/>
                </a:cubicBezTo>
                <a:cubicBezTo>
                  <a:pt x="331274" y="400050"/>
                  <a:pt x="361544" y="362293"/>
                  <a:pt x="368402" y="330346"/>
                </a:cubicBezTo>
                <a:lnTo>
                  <a:pt x="414456" y="81658"/>
                </a:lnTo>
                <a:cubicBezTo>
                  <a:pt x="415583" y="78367"/>
                  <a:pt x="416168" y="74916"/>
                  <a:pt x="416189" y="71438"/>
                </a:cubicBezTo>
                <a:close/>
                <a:moveTo>
                  <a:pt x="321816" y="171964"/>
                </a:moveTo>
                <a:cubicBezTo>
                  <a:pt x="329442" y="169839"/>
                  <a:pt x="337347" y="174298"/>
                  <a:pt x="339473" y="181925"/>
                </a:cubicBezTo>
                <a:cubicBezTo>
                  <a:pt x="340174" y="184440"/>
                  <a:pt x="340174" y="187099"/>
                  <a:pt x="339475" y="189614"/>
                </a:cubicBezTo>
                <a:cubicBezTo>
                  <a:pt x="338162" y="194433"/>
                  <a:pt x="334397" y="198198"/>
                  <a:pt x="329578" y="199511"/>
                </a:cubicBezTo>
                <a:cubicBezTo>
                  <a:pt x="321988" y="201668"/>
                  <a:pt x="314086" y="197265"/>
                  <a:pt x="311929" y="189674"/>
                </a:cubicBezTo>
                <a:cubicBezTo>
                  <a:pt x="311203" y="187121"/>
                  <a:pt x="311203" y="184414"/>
                  <a:pt x="311929" y="181861"/>
                </a:cubicBezTo>
                <a:cubicBezTo>
                  <a:pt x="313241" y="177045"/>
                  <a:pt x="317002" y="173282"/>
                  <a:pt x="321816" y="171964"/>
                </a:cubicBezTo>
                <a:close/>
                <a:moveTo>
                  <a:pt x="36570" y="256927"/>
                </a:moveTo>
                <a:cubicBezTo>
                  <a:pt x="10415" y="224333"/>
                  <a:pt x="13710" y="171974"/>
                  <a:pt x="43905" y="119386"/>
                </a:cubicBezTo>
                <a:lnTo>
                  <a:pt x="74127" y="282578"/>
                </a:lnTo>
                <a:cubicBezTo>
                  <a:pt x="59431" y="277759"/>
                  <a:pt x="46407" y="268863"/>
                  <a:pt x="36570" y="256927"/>
                </a:cubicBezTo>
                <a:close/>
                <a:moveTo>
                  <a:pt x="225689" y="123825"/>
                </a:moveTo>
                <a:cubicBezTo>
                  <a:pt x="134364" y="123825"/>
                  <a:pt x="64612" y="99870"/>
                  <a:pt x="55363" y="76619"/>
                </a:cubicBezTo>
                <a:lnTo>
                  <a:pt x="54315" y="70990"/>
                </a:lnTo>
                <a:cubicBezTo>
                  <a:pt x="55182" y="46377"/>
                  <a:pt x="128144" y="19050"/>
                  <a:pt x="225689" y="19050"/>
                </a:cubicBezTo>
                <a:cubicBezTo>
                  <a:pt x="323235" y="19050"/>
                  <a:pt x="396187" y="46377"/>
                  <a:pt x="397054" y="70990"/>
                </a:cubicBezTo>
                <a:lnTo>
                  <a:pt x="396015" y="76619"/>
                </a:lnTo>
                <a:cubicBezTo>
                  <a:pt x="386767" y="99870"/>
                  <a:pt x="317005" y="123825"/>
                  <a:pt x="225689" y="123825"/>
                </a:cubicBezTo>
                <a:close/>
              </a:path>
            </a:pathLst>
          </a:custGeom>
          <a:solidFill>
            <a:srgbClr val="FFC000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E5B8E3-10AA-5893-FC52-9193EEF4BADD}"/>
              </a:ext>
            </a:extLst>
          </p:cNvPr>
          <p:cNvSpPr txBox="1"/>
          <p:nvPr/>
        </p:nvSpPr>
        <p:spPr>
          <a:xfrm>
            <a:off x="8530161" y="1610022"/>
            <a:ext cx="316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General Band Fund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F86A75-F05F-CEF4-4213-AF9630AAB2F4}"/>
              </a:ext>
            </a:extLst>
          </p:cNvPr>
          <p:cNvSpPr txBox="1"/>
          <p:nvPr/>
        </p:nvSpPr>
        <p:spPr>
          <a:xfrm>
            <a:off x="9027758" y="3461116"/>
            <a:ext cx="165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Spirit Nights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C521E8-99C0-6CF1-0E14-BD4660F61C48}"/>
              </a:ext>
            </a:extLst>
          </p:cNvPr>
          <p:cNvSpPr txBox="1"/>
          <p:nvPr/>
        </p:nvSpPr>
        <p:spPr>
          <a:xfrm>
            <a:off x="9217056" y="3866357"/>
            <a:ext cx="1499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Zumbathon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78F180-4748-BE80-4255-36E1503D7FE1}"/>
              </a:ext>
            </a:extLst>
          </p:cNvPr>
          <p:cNvSpPr txBox="1"/>
          <p:nvPr/>
        </p:nvSpPr>
        <p:spPr>
          <a:xfrm>
            <a:off x="9217056" y="5415107"/>
            <a:ext cx="893935" cy="39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83F3FA-878C-6B5A-71CA-E9AFBE6EA369}"/>
              </a:ext>
            </a:extLst>
          </p:cNvPr>
          <p:cNvSpPr txBox="1"/>
          <p:nvPr/>
        </p:nvSpPr>
        <p:spPr>
          <a:xfrm>
            <a:off x="9528075" y="4683953"/>
            <a:ext cx="175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Merchandise Sales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68B2A1-8613-8D55-2C65-9660966836B0}"/>
              </a:ext>
            </a:extLst>
          </p:cNvPr>
          <p:cNvSpPr txBox="1"/>
          <p:nvPr/>
        </p:nvSpPr>
        <p:spPr>
          <a:xfrm>
            <a:off x="5112608" y="4826622"/>
            <a:ext cx="1206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Raffles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EC006B-CC74-0A0D-905D-D8D8515BC9ED}"/>
              </a:ext>
            </a:extLst>
          </p:cNvPr>
          <p:cNvSpPr/>
          <p:nvPr/>
        </p:nvSpPr>
        <p:spPr>
          <a:xfrm>
            <a:off x="4399254" y="2227711"/>
            <a:ext cx="3079232" cy="3262123"/>
          </a:xfrm>
          <a:custGeom>
            <a:avLst/>
            <a:gdLst>
              <a:gd name="connsiteX0" fmla="*/ 416189 w 416189"/>
              <a:gd name="connsiteY0" fmla="*/ 71438 h 400050"/>
              <a:gd name="connsiteX1" fmla="*/ 225689 w 416189"/>
              <a:gd name="connsiteY1" fmla="*/ 0 h 400050"/>
              <a:gd name="connsiteX2" fmla="*/ 35189 w 416189"/>
              <a:gd name="connsiteY2" fmla="*/ 71438 h 400050"/>
              <a:gd name="connsiteX3" fmla="*/ 36913 w 416189"/>
              <a:gd name="connsiteY3" fmla="*/ 81658 h 400050"/>
              <a:gd name="connsiteX4" fmla="*/ 38818 w 416189"/>
              <a:gd name="connsiteY4" fmla="*/ 91802 h 400050"/>
              <a:gd name="connsiteX5" fmla="*/ 21740 w 416189"/>
              <a:gd name="connsiteY5" fmla="*/ 268853 h 400050"/>
              <a:gd name="connsiteX6" fmla="*/ 114561 w 416189"/>
              <a:gd name="connsiteY6" fmla="*/ 308077 h 400050"/>
              <a:gd name="connsiteX7" fmla="*/ 135068 w 416189"/>
              <a:gd name="connsiteY7" fmla="*/ 306934 h 400050"/>
              <a:gd name="connsiteX8" fmla="*/ 277277 w 416189"/>
              <a:gd name="connsiteY8" fmla="*/ 243916 h 400050"/>
              <a:gd name="connsiteX9" fmla="*/ 306804 w 416189"/>
              <a:gd name="connsiteY9" fmla="*/ 217161 h 400050"/>
              <a:gd name="connsiteX10" fmla="*/ 309300 w 416189"/>
              <a:gd name="connsiteY10" fmla="*/ 214589 h 400050"/>
              <a:gd name="connsiteX11" fmla="*/ 310090 w 416189"/>
              <a:gd name="connsiteY11" fmla="*/ 215017 h 400050"/>
              <a:gd name="connsiteX12" fmla="*/ 334189 w 416189"/>
              <a:gd name="connsiteY12" fmla="*/ 217942 h 400050"/>
              <a:gd name="connsiteX13" fmla="*/ 358061 w 416189"/>
              <a:gd name="connsiteY13" fmla="*/ 177286 h 400050"/>
              <a:gd name="connsiteX14" fmla="*/ 317405 w 416189"/>
              <a:gd name="connsiteY14" fmla="*/ 153413 h 400050"/>
              <a:gd name="connsiteX15" fmla="*/ 293764 w 416189"/>
              <a:gd name="connsiteY15" fmla="*/ 176441 h 400050"/>
              <a:gd name="connsiteX16" fmla="*/ 295822 w 416189"/>
              <a:gd name="connsiteY16" fmla="*/ 200149 h 400050"/>
              <a:gd name="connsiteX17" fmla="*/ 296146 w 416189"/>
              <a:gd name="connsiteY17" fmla="*/ 200835 h 400050"/>
              <a:gd name="connsiteX18" fmla="*/ 294707 w 416189"/>
              <a:gd name="connsiteY18" fmla="*/ 202321 h 400050"/>
              <a:gd name="connsiteX19" fmla="*/ 265342 w 416189"/>
              <a:gd name="connsiteY19" fmla="*/ 229057 h 400050"/>
              <a:gd name="connsiteX20" fmla="*/ 133001 w 416189"/>
              <a:gd name="connsiteY20" fmla="*/ 287998 h 400050"/>
              <a:gd name="connsiteX21" fmla="*/ 94406 w 416189"/>
              <a:gd name="connsiteY21" fmla="*/ 287407 h 400050"/>
              <a:gd name="connsiteX22" fmla="*/ 61345 w 416189"/>
              <a:gd name="connsiteY22" fmla="*/ 108909 h 400050"/>
              <a:gd name="connsiteX23" fmla="*/ 225689 w 416189"/>
              <a:gd name="connsiteY23" fmla="*/ 142875 h 400050"/>
              <a:gd name="connsiteX24" fmla="*/ 390034 w 416189"/>
              <a:gd name="connsiteY24" fmla="*/ 108909 h 400050"/>
              <a:gd name="connsiteX25" fmla="*/ 349724 w 416189"/>
              <a:gd name="connsiteY25" fmla="*/ 326612 h 400050"/>
              <a:gd name="connsiteX26" fmla="*/ 225689 w 416189"/>
              <a:gd name="connsiteY26" fmla="*/ 381000 h 400050"/>
              <a:gd name="connsiteX27" fmla="*/ 102121 w 416189"/>
              <a:gd name="connsiteY27" fmla="*/ 328222 h 400050"/>
              <a:gd name="connsiteX28" fmla="*/ 82119 w 416189"/>
              <a:gd name="connsiteY28" fmla="*/ 325555 h 400050"/>
              <a:gd name="connsiteX29" fmla="*/ 83071 w 416189"/>
              <a:gd name="connsiteY29" fmla="*/ 330708 h 400050"/>
              <a:gd name="connsiteX30" fmla="*/ 225689 w 416189"/>
              <a:gd name="connsiteY30" fmla="*/ 400050 h 400050"/>
              <a:gd name="connsiteX31" fmla="*/ 368402 w 416189"/>
              <a:gd name="connsiteY31" fmla="*/ 330346 h 400050"/>
              <a:gd name="connsiteX32" fmla="*/ 414456 w 416189"/>
              <a:gd name="connsiteY32" fmla="*/ 81658 h 400050"/>
              <a:gd name="connsiteX33" fmla="*/ 416189 w 416189"/>
              <a:gd name="connsiteY33" fmla="*/ 71438 h 400050"/>
              <a:gd name="connsiteX34" fmla="*/ 321816 w 416189"/>
              <a:gd name="connsiteY34" fmla="*/ 171964 h 400050"/>
              <a:gd name="connsiteX35" fmla="*/ 339473 w 416189"/>
              <a:gd name="connsiteY35" fmla="*/ 181925 h 400050"/>
              <a:gd name="connsiteX36" fmla="*/ 339475 w 416189"/>
              <a:gd name="connsiteY36" fmla="*/ 189614 h 400050"/>
              <a:gd name="connsiteX37" fmla="*/ 329578 w 416189"/>
              <a:gd name="connsiteY37" fmla="*/ 199511 h 400050"/>
              <a:gd name="connsiteX38" fmla="*/ 311929 w 416189"/>
              <a:gd name="connsiteY38" fmla="*/ 189674 h 400050"/>
              <a:gd name="connsiteX39" fmla="*/ 311929 w 416189"/>
              <a:gd name="connsiteY39" fmla="*/ 181861 h 400050"/>
              <a:gd name="connsiteX40" fmla="*/ 321816 w 416189"/>
              <a:gd name="connsiteY40" fmla="*/ 171964 h 400050"/>
              <a:gd name="connsiteX41" fmla="*/ 36570 w 416189"/>
              <a:gd name="connsiteY41" fmla="*/ 256927 h 400050"/>
              <a:gd name="connsiteX42" fmla="*/ 43905 w 416189"/>
              <a:gd name="connsiteY42" fmla="*/ 119386 h 400050"/>
              <a:gd name="connsiteX43" fmla="*/ 74127 w 416189"/>
              <a:gd name="connsiteY43" fmla="*/ 282578 h 400050"/>
              <a:gd name="connsiteX44" fmla="*/ 36570 w 416189"/>
              <a:gd name="connsiteY44" fmla="*/ 256927 h 400050"/>
              <a:gd name="connsiteX45" fmla="*/ 225689 w 416189"/>
              <a:gd name="connsiteY45" fmla="*/ 123825 h 400050"/>
              <a:gd name="connsiteX46" fmla="*/ 55363 w 416189"/>
              <a:gd name="connsiteY46" fmla="*/ 76619 h 400050"/>
              <a:gd name="connsiteX47" fmla="*/ 54315 w 416189"/>
              <a:gd name="connsiteY47" fmla="*/ 70990 h 400050"/>
              <a:gd name="connsiteX48" fmla="*/ 225689 w 416189"/>
              <a:gd name="connsiteY48" fmla="*/ 19050 h 400050"/>
              <a:gd name="connsiteX49" fmla="*/ 397054 w 416189"/>
              <a:gd name="connsiteY49" fmla="*/ 70990 h 400050"/>
              <a:gd name="connsiteX50" fmla="*/ 396015 w 416189"/>
              <a:gd name="connsiteY50" fmla="*/ 76619 h 400050"/>
              <a:gd name="connsiteX51" fmla="*/ 225689 w 416189"/>
              <a:gd name="connsiteY51" fmla="*/ 123825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16189" h="400050">
                <a:moveTo>
                  <a:pt x="416189" y="71438"/>
                </a:moveTo>
                <a:cubicBezTo>
                  <a:pt x="416189" y="25032"/>
                  <a:pt x="318082" y="0"/>
                  <a:pt x="225689" y="0"/>
                </a:cubicBezTo>
                <a:cubicBezTo>
                  <a:pt x="133297" y="0"/>
                  <a:pt x="35189" y="25032"/>
                  <a:pt x="35189" y="71438"/>
                </a:cubicBezTo>
                <a:cubicBezTo>
                  <a:pt x="35207" y="74915"/>
                  <a:pt x="35789" y="78367"/>
                  <a:pt x="36913" y="81658"/>
                </a:cubicBezTo>
                <a:lnTo>
                  <a:pt x="38818" y="91802"/>
                </a:lnTo>
                <a:cubicBezTo>
                  <a:pt x="-5759" y="156915"/>
                  <a:pt x="-12617" y="226104"/>
                  <a:pt x="21740" y="268853"/>
                </a:cubicBezTo>
                <a:cubicBezTo>
                  <a:pt x="42304" y="294484"/>
                  <a:pt x="74794" y="308077"/>
                  <a:pt x="114561" y="308077"/>
                </a:cubicBezTo>
                <a:cubicBezTo>
                  <a:pt x="121412" y="308065"/>
                  <a:pt x="128258" y="307684"/>
                  <a:pt x="135068" y="306934"/>
                </a:cubicBezTo>
                <a:cubicBezTo>
                  <a:pt x="187431" y="299639"/>
                  <a:pt x="236699" y="277807"/>
                  <a:pt x="277277" y="243916"/>
                </a:cubicBezTo>
                <a:cubicBezTo>
                  <a:pt x="287629" y="235577"/>
                  <a:pt x="297488" y="226644"/>
                  <a:pt x="306804" y="217161"/>
                </a:cubicBezTo>
                <a:lnTo>
                  <a:pt x="309300" y="214589"/>
                </a:lnTo>
                <a:lnTo>
                  <a:pt x="310090" y="215017"/>
                </a:lnTo>
                <a:cubicBezTo>
                  <a:pt x="317435" y="219095"/>
                  <a:pt x="326082" y="220145"/>
                  <a:pt x="334189" y="217942"/>
                </a:cubicBezTo>
                <a:cubicBezTo>
                  <a:pt x="352008" y="213307"/>
                  <a:pt x="362696" y="195104"/>
                  <a:pt x="358061" y="177286"/>
                </a:cubicBezTo>
                <a:cubicBezTo>
                  <a:pt x="353426" y="159467"/>
                  <a:pt x="335224" y="148779"/>
                  <a:pt x="317405" y="153413"/>
                </a:cubicBezTo>
                <a:cubicBezTo>
                  <a:pt x="306012" y="156377"/>
                  <a:pt x="297026" y="165129"/>
                  <a:pt x="293764" y="176441"/>
                </a:cubicBezTo>
                <a:cubicBezTo>
                  <a:pt x="291361" y="184313"/>
                  <a:pt x="292098" y="192809"/>
                  <a:pt x="295822" y="200149"/>
                </a:cubicBezTo>
                <a:lnTo>
                  <a:pt x="296146" y="200835"/>
                </a:lnTo>
                <a:lnTo>
                  <a:pt x="294707" y="202321"/>
                </a:lnTo>
                <a:cubicBezTo>
                  <a:pt x="285455" y="211804"/>
                  <a:pt x="275649" y="220731"/>
                  <a:pt x="265342" y="229057"/>
                </a:cubicBezTo>
                <a:cubicBezTo>
                  <a:pt x="227598" y="260677"/>
                  <a:pt x="181753" y="281095"/>
                  <a:pt x="133001" y="287998"/>
                </a:cubicBezTo>
                <a:cubicBezTo>
                  <a:pt x="120164" y="289448"/>
                  <a:pt x="107193" y="289250"/>
                  <a:pt x="94406" y="287407"/>
                </a:cubicBezTo>
                <a:lnTo>
                  <a:pt x="61345" y="108909"/>
                </a:lnTo>
                <a:cubicBezTo>
                  <a:pt x="96673" y="131159"/>
                  <a:pt x="162529" y="142875"/>
                  <a:pt x="225689" y="142875"/>
                </a:cubicBezTo>
                <a:cubicBezTo>
                  <a:pt x="288850" y="142875"/>
                  <a:pt x="354705" y="131159"/>
                  <a:pt x="390034" y="108909"/>
                </a:cubicBezTo>
                <a:lnTo>
                  <a:pt x="349724" y="326612"/>
                </a:lnTo>
                <a:cubicBezTo>
                  <a:pt x="339561" y="373932"/>
                  <a:pt x="267647" y="381000"/>
                  <a:pt x="225689" y="381000"/>
                </a:cubicBezTo>
                <a:cubicBezTo>
                  <a:pt x="175207" y="381000"/>
                  <a:pt x="113199" y="371694"/>
                  <a:pt x="102121" y="328222"/>
                </a:cubicBezTo>
                <a:cubicBezTo>
                  <a:pt x="95403" y="327767"/>
                  <a:pt x="88722" y="326875"/>
                  <a:pt x="82119" y="325555"/>
                </a:cubicBezTo>
                <a:lnTo>
                  <a:pt x="83071" y="330708"/>
                </a:lnTo>
                <a:cubicBezTo>
                  <a:pt x="90215" y="362341"/>
                  <a:pt x="120695" y="400050"/>
                  <a:pt x="225689" y="400050"/>
                </a:cubicBezTo>
                <a:cubicBezTo>
                  <a:pt x="331274" y="400050"/>
                  <a:pt x="361544" y="362293"/>
                  <a:pt x="368402" y="330346"/>
                </a:cubicBezTo>
                <a:lnTo>
                  <a:pt x="414456" y="81658"/>
                </a:lnTo>
                <a:cubicBezTo>
                  <a:pt x="415583" y="78367"/>
                  <a:pt x="416168" y="74916"/>
                  <a:pt x="416189" y="71438"/>
                </a:cubicBezTo>
                <a:close/>
                <a:moveTo>
                  <a:pt x="321816" y="171964"/>
                </a:moveTo>
                <a:cubicBezTo>
                  <a:pt x="329442" y="169839"/>
                  <a:pt x="337347" y="174298"/>
                  <a:pt x="339473" y="181925"/>
                </a:cubicBezTo>
                <a:cubicBezTo>
                  <a:pt x="340174" y="184440"/>
                  <a:pt x="340174" y="187099"/>
                  <a:pt x="339475" y="189614"/>
                </a:cubicBezTo>
                <a:cubicBezTo>
                  <a:pt x="338162" y="194433"/>
                  <a:pt x="334397" y="198198"/>
                  <a:pt x="329578" y="199511"/>
                </a:cubicBezTo>
                <a:cubicBezTo>
                  <a:pt x="321988" y="201668"/>
                  <a:pt x="314086" y="197265"/>
                  <a:pt x="311929" y="189674"/>
                </a:cubicBezTo>
                <a:cubicBezTo>
                  <a:pt x="311203" y="187121"/>
                  <a:pt x="311203" y="184414"/>
                  <a:pt x="311929" y="181861"/>
                </a:cubicBezTo>
                <a:cubicBezTo>
                  <a:pt x="313241" y="177045"/>
                  <a:pt x="317002" y="173282"/>
                  <a:pt x="321816" y="171964"/>
                </a:cubicBezTo>
                <a:close/>
                <a:moveTo>
                  <a:pt x="36570" y="256927"/>
                </a:moveTo>
                <a:cubicBezTo>
                  <a:pt x="10415" y="224333"/>
                  <a:pt x="13710" y="171974"/>
                  <a:pt x="43905" y="119386"/>
                </a:cubicBezTo>
                <a:lnTo>
                  <a:pt x="74127" y="282578"/>
                </a:lnTo>
                <a:cubicBezTo>
                  <a:pt x="59431" y="277759"/>
                  <a:pt x="46407" y="268863"/>
                  <a:pt x="36570" y="256927"/>
                </a:cubicBezTo>
                <a:close/>
                <a:moveTo>
                  <a:pt x="225689" y="123825"/>
                </a:moveTo>
                <a:cubicBezTo>
                  <a:pt x="134364" y="123825"/>
                  <a:pt x="64612" y="99870"/>
                  <a:pt x="55363" y="76619"/>
                </a:cubicBezTo>
                <a:lnTo>
                  <a:pt x="54315" y="70990"/>
                </a:lnTo>
                <a:cubicBezTo>
                  <a:pt x="55182" y="46377"/>
                  <a:pt x="128144" y="19050"/>
                  <a:pt x="225689" y="19050"/>
                </a:cubicBezTo>
                <a:cubicBezTo>
                  <a:pt x="323235" y="19050"/>
                  <a:pt x="396187" y="46377"/>
                  <a:pt x="397054" y="70990"/>
                </a:cubicBezTo>
                <a:lnTo>
                  <a:pt x="396015" y="76619"/>
                </a:lnTo>
                <a:cubicBezTo>
                  <a:pt x="386767" y="99870"/>
                  <a:pt x="317005" y="123825"/>
                  <a:pt x="225689" y="123825"/>
                </a:cubicBezTo>
                <a:close/>
              </a:path>
            </a:pathLst>
          </a:custGeom>
          <a:solidFill>
            <a:srgbClr val="188262"/>
          </a:solidFill>
          <a:ln w="9525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00AA50-CADE-94FC-E63B-0A2528EE2E51}"/>
              </a:ext>
            </a:extLst>
          </p:cNvPr>
          <p:cNvSpPr txBox="1"/>
          <p:nvPr/>
        </p:nvSpPr>
        <p:spPr>
          <a:xfrm>
            <a:off x="4760285" y="1604723"/>
            <a:ext cx="2449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Band Bucks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38ADEC-C8C8-98DB-8B40-1AD9002E4C8C}"/>
              </a:ext>
            </a:extLst>
          </p:cNvPr>
          <p:cNvSpPr txBox="1"/>
          <p:nvPr/>
        </p:nvSpPr>
        <p:spPr>
          <a:xfrm>
            <a:off x="4989219" y="3465297"/>
            <a:ext cx="1330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Sponsors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7AFF8D-7CCC-C7FD-C127-3BB3238E6C93}"/>
              </a:ext>
            </a:extLst>
          </p:cNvPr>
          <p:cNvSpPr txBox="1"/>
          <p:nvPr/>
        </p:nvSpPr>
        <p:spPr>
          <a:xfrm>
            <a:off x="5028016" y="3894315"/>
            <a:ext cx="1499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Duck Race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CFCCB3-214E-F261-ED1E-3CA968695383}"/>
              </a:ext>
            </a:extLst>
          </p:cNvPr>
          <p:cNvSpPr txBox="1"/>
          <p:nvPr/>
        </p:nvSpPr>
        <p:spPr>
          <a:xfrm>
            <a:off x="5939301" y="4406025"/>
            <a:ext cx="120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Football Squares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CFAB9E-D19B-62DD-ECA7-915B4EE4DB55}"/>
              </a:ext>
            </a:extLst>
          </p:cNvPr>
          <p:cNvCxnSpPr>
            <a:cxnSpLocks/>
          </p:cNvCxnSpPr>
          <p:nvPr/>
        </p:nvCxnSpPr>
        <p:spPr>
          <a:xfrm>
            <a:off x="3880083" y="1487036"/>
            <a:ext cx="0" cy="5248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A3CE5FD-99E5-8AFA-8D37-F8317FAFBE9C}"/>
              </a:ext>
            </a:extLst>
          </p:cNvPr>
          <p:cNvCxnSpPr>
            <a:cxnSpLocks/>
          </p:cNvCxnSpPr>
          <p:nvPr/>
        </p:nvCxnSpPr>
        <p:spPr>
          <a:xfrm>
            <a:off x="8126819" y="1414130"/>
            <a:ext cx="0" cy="532155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33FF6E6-7B8E-87A3-53E5-CD05BC06B7F3}"/>
              </a:ext>
            </a:extLst>
          </p:cNvPr>
          <p:cNvSpPr txBox="1"/>
          <p:nvPr/>
        </p:nvSpPr>
        <p:spPr>
          <a:xfrm>
            <a:off x="1100780" y="2543280"/>
            <a:ext cx="169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/>
                </a:solidFill>
              </a:rPr>
              <a:t>$250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241F2D-C0E9-6F7F-9AEB-D8685E798F62}"/>
              </a:ext>
            </a:extLst>
          </p:cNvPr>
          <p:cNvSpPr txBox="1"/>
          <p:nvPr/>
        </p:nvSpPr>
        <p:spPr>
          <a:xfrm>
            <a:off x="5249689" y="2495619"/>
            <a:ext cx="1690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10% in Band Bucks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2280AB-3C80-6719-4FB0-3A541464A7A4}"/>
              </a:ext>
            </a:extLst>
          </p:cNvPr>
          <p:cNvSpPr txBox="1"/>
          <p:nvPr/>
        </p:nvSpPr>
        <p:spPr>
          <a:xfrm>
            <a:off x="9423423" y="2496943"/>
            <a:ext cx="1690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100% to the Band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C5A871-13F4-8132-7AB9-6331F665B3D3}"/>
              </a:ext>
            </a:extLst>
          </p:cNvPr>
          <p:cNvSpPr txBox="1"/>
          <p:nvPr/>
        </p:nvSpPr>
        <p:spPr>
          <a:xfrm>
            <a:off x="248554" y="5670595"/>
            <a:ext cx="3487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Must complete 5 volunteer activities including: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 Mulch drive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 Concession shift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 Moving props and equipment on the field or load and unload equipment from truck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 others volunteer opportunities of your choice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826EFA-7B53-DEDF-6B0E-A8CEAEEFBEB9}"/>
              </a:ext>
            </a:extLst>
          </p:cNvPr>
          <p:cNvSpPr txBox="1"/>
          <p:nvPr/>
        </p:nvSpPr>
        <p:spPr>
          <a:xfrm>
            <a:off x="4351238" y="5670595"/>
            <a:ext cx="3487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10% of the money you bring in will be returned as “Band Bucks,” which can be used for: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Banquet tickets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Merchandise</a:t>
            </a:r>
          </a:p>
          <a:p>
            <a:r>
              <a:rPr lang="en-US" sz="1200" i="1" dirty="0"/>
              <a:t>No refunds will be given.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08DDF5-44A9-2E7A-6A0C-8DF9A02526F7}"/>
              </a:ext>
            </a:extLst>
          </p:cNvPr>
          <p:cNvSpPr txBox="1"/>
          <p:nvPr/>
        </p:nvSpPr>
        <p:spPr>
          <a:xfrm>
            <a:off x="8487048" y="5670595"/>
            <a:ext cx="348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100% of the profit goes into the General Band fund. 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F33E3A7-F383-6A85-000F-DBA5DAEA5DE4}"/>
              </a:ext>
            </a:extLst>
          </p:cNvPr>
          <p:cNvCxnSpPr>
            <a:cxnSpLocks/>
          </p:cNvCxnSpPr>
          <p:nvPr/>
        </p:nvCxnSpPr>
        <p:spPr>
          <a:xfrm flipV="1">
            <a:off x="335361" y="5580214"/>
            <a:ext cx="3100170" cy="3106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697B3FF-2350-E0F4-04CA-1BF9A9B86FDF}"/>
              </a:ext>
            </a:extLst>
          </p:cNvPr>
          <p:cNvCxnSpPr>
            <a:cxnSpLocks/>
          </p:cNvCxnSpPr>
          <p:nvPr/>
        </p:nvCxnSpPr>
        <p:spPr>
          <a:xfrm flipV="1">
            <a:off x="4481531" y="5560880"/>
            <a:ext cx="3100170" cy="3106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644CEEB-BBD9-EE5B-155E-6EF617546A16}"/>
              </a:ext>
            </a:extLst>
          </p:cNvPr>
          <p:cNvCxnSpPr>
            <a:cxnSpLocks/>
          </p:cNvCxnSpPr>
          <p:nvPr/>
        </p:nvCxnSpPr>
        <p:spPr>
          <a:xfrm flipV="1">
            <a:off x="8591650" y="5556522"/>
            <a:ext cx="3100170" cy="3106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77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7"/>
          <p:cNvPicPr preferRelativeResize="0"/>
          <p:nvPr/>
        </p:nvPicPr>
        <p:blipFill rotWithShape="1">
          <a:blip r:embed="rId3">
            <a:alphaModFix/>
          </a:blip>
          <a:srcRect r="1" b="1"/>
          <a:stretch/>
        </p:blipFill>
        <p:spPr>
          <a:xfrm>
            <a:off x="379741" y="1486366"/>
            <a:ext cx="4086209" cy="4086209"/>
          </a:xfrm>
          <a:custGeom>
            <a:avLst/>
            <a:gdLst/>
            <a:ahLst/>
            <a:cxnLst/>
            <a:rect l="l" t="t" r="r" b="b"/>
            <a:pathLst>
              <a:path w="2388070" h="2388070" extrusionOk="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206" name="Google Shape;206;p7"/>
          <p:cNvGrpSpPr/>
          <p:nvPr/>
        </p:nvGrpSpPr>
        <p:grpSpPr>
          <a:xfrm>
            <a:off x="0" y="377893"/>
            <a:ext cx="1861854" cy="717514"/>
            <a:chOff x="0" y="377893"/>
            <a:chExt cx="1861854" cy="717514"/>
          </a:xfrm>
        </p:grpSpPr>
        <p:sp>
          <p:nvSpPr>
            <p:cNvPr id="207" name="Google Shape;207;p7"/>
            <p:cNvSpPr/>
            <p:nvPr/>
          </p:nvSpPr>
          <p:spPr>
            <a:xfrm>
              <a:off x="0" y="377893"/>
              <a:ext cx="1861854" cy="277779"/>
            </a:xfrm>
            <a:custGeom>
              <a:avLst/>
              <a:gdLst/>
              <a:ahLst/>
              <a:cxnLst/>
              <a:rect l="l" t="t" r="r" b="b"/>
              <a:pathLst>
                <a:path w="1861854" h="277779" extrusionOk="0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0" y="817628"/>
              <a:ext cx="1861854" cy="277779"/>
            </a:xfrm>
            <a:custGeom>
              <a:avLst/>
              <a:gdLst/>
              <a:ahLst/>
              <a:cxnLst/>
              <a:rect l="l" t="t" r="r" b="b"/>
              <a:pathLst>
                <a:path w="1861854" h="277779" extrusionOk="0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7"/>
          <p:cNvGrpSpPr/>
          <p:nvPr/>
        </p:nvGrpSpPr>
        <p:grpSpPr>
          <a:xfrm>
            <a:off x="10428634" y="5987064"/>
            <a:ext cx="1054466" cy="469689"/>
            <a:chOff x="9841624" y="4115729"/>
            <a:chExt cx="602169" cy="268223"/>
          </a:xfrm>
        </p:grpSpPr>
        <p:sp>
          <p:nvSpPr>
            <p:cNvPr id="210" name="Google Shape;210;p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7"/>
          <p:cNvGrpSpPr/>
          <p:nvPr/>
        </p:nvGrpSpPr>
        <p:grpSpPr>
          <a:xfrm>
            <a:off x="5093539" y="1694832"/>
            <a:ext cx="6718720" cy="2597400"/>
            <a:chOff x="0" y="408945"/>
            <a:chExt cx="6718720" cy="2597400"/>
          </a:xfrm>
        </p:grpSpPr>
        <p:sp>
          <p:nvSpPr>
            <p:cNvPr id="216" name="Google Shape;216;p7"/>
            <p:cNvSpPr/>
            <p:nvPr/>
          </p:nvSpPr>
          <p:spPr>
            <a:xfrm>
              <a:off x="0" y="1368345"/>
              <a:ext cx="6718720" cy="1638000"/>
            </a:xfrm>
            <a:prstGeom prst="rect">
              <a:avLst/>
            </a:prstGeom>
            <a:solidFill>
              <a:srgbClr val="FFC000">
                <a:alpha val="89803"/>
              </a:srgbClr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335936" y="408945"/>
              <a:ext cx="4703104" cy="1918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 txBox="1"/>
            <p:nvPr/>
          </p:nvSpPr>
          <p:spPr>
            <a:xfrm>
              <a:off x="429604" y="502613"/>
              <a:ext cx="4515768" cy="1731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0" rIns="1777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Calibri"/>
                <a:buNone/>
              </a:pPr>
              <a:r>
                <a:rPr lang="en-US" sz="48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By-Law Updates</a:t>
              </a:r>
              <a:endParaRPr sz="105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cb1111c5c5_0_0"/>
          <p:cNvSpPr txBox="1">
            <a:spLocks noGrp="1"/>
          </p:cNvSpPr>
          <p:nvPr>
            <p:ph type="title"/>
          </p:nvPr>
        </p:nvSpPr>
        <p:spPr>
          <a:xfrm>
            <a:off x="765048" y="467932"/>
            <a:ext cx="95037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40"/>
              </a:buClr>
              <a:buSzPts val="4000"/>
              <a:buFont typeface="Libre Baskerville"/>
              <a:buNone/>
            </a:pPr>
            <a:r>
              <a:rPr lang="en-US"/>
              <a:t>By Law Updates</a:t>
            </a:r>
            <a:endParaRPr/>
          </a:p>
        </p:txBody>
      </p:sp>
      <p:sp>
        <p:nvSpPr>
          <p:cNvPr id="199" name="Google Shape;199;g2cb1111c5c5_0_0"/>
          <p:cNvSpPr txBox="1">
            <a:spLocks noGrp="1"/>
          </p:cNvSpPr>
          <p:nvPr>
            <p:ph type="body" idx="1"/>
          </p:nvPr>
        </p:nvSpPr>
        <p:spPr>
          <a:xfrm>
            <a:off x="838200" y="1572768"/>
            <a:ext cx="10515600" cy="46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hlinkClick r:id="rId3"/>
              </a:rPr>
              <a:t>Proposed Changes</a:t>
            </a:r>
            <a:endParaRPr lang="en-US" dirty="0"/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en-US" dirty="0"/>
              <a:t>Election terms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en-US" dirty="0"/>
              <a:t>Vice President duties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en-US" dirty="0"/>
              <a:t>Treasurer duties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en-US" dirty="0"/>
              <a:t>Fundraising Manager duties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en-US" dirty="0"/>
              <a:t>“Hospitality Manager” name change to “Student Food Manager”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en-US" dirty="0"/>
              <a:t>Volunteer coordinator duties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en-US" dirty="0"/>
              <a:t>Corporate Fundraising Liaison deletion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  <a:buSzPts val="2800"/>
            </a:pPr>
            <a:r>
              <a:rPr lang="en-US" dirty="0"/>
              <a:t>Organizational chart deletion</a:t>
            </a:r>
          </a:p>
          <a:p>
            <a:pPr marL="457200" lvl="1" indent="0">
              <a:spcBef>
                <a:spcPts val="0"/>
              </a:spcBef>
              <a:buSzPts val="28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8DA22-3AE0-8A85-D27C-B84B1B40D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55402" y="5103594"/>
            <a:ext cx="3524568" cy="11906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0"/>
          <p:cNvPicPr preferRelativeResize="0"/>
          <p:nvPr/>
        </p:nvPicPr>
        <p:blipFill rotWithShape="1">
          <a:blip r:embed="rId3">
            <a:alphaModFix/>
          </a:blip>
          <a:srcRect r="1" b="1"/>
          <a:stretch/>
        </p:blipFill>
        <p:spPr>
          <a:xfrm>
            <a:off x="379741" y="1486366"/>
            <a:ext cx="4086209" cy="4086209"/>
          </a:xfrm>
          <a:custGeom>
            <a:avLst/>
            <a:gdLst/>
            <a:ahLst/>
            <a:cxnLst/>
            <a:rect l="l" t="t" r="r" b="b"/>
            <a:pathLst>
              <a:path w="2388070" h="2388070" extrusionOk="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248" name="Google Shape;248;p10"/>
          <p:cNvGrpSpPr/>
          <p:nvPr/>
        </p:nvGrpSpPr>
        <p:grpSpPr>
          <a:xfrm>
            <a:off x="0" y="377893"/>
            <a:ext cx="1861854" cy="717514"/>
            <a:chOff x="0" y="377893"/>
            <a:chExt cx="1861854" cy="717514"/>
          </a:xfrm>
        </p:grpSpPr>
        <p:sp>
          <p:nvSpPr>
            <p:cNvPr id="249" name="Google Shape;249;p10"/>
            <p:cNvSpPr/>
            <p:nvPr/>
          </p:nvSpPr>
          <p:spPr>
            <a:xfrm>
              <a:off x="0" y="377893"/>
              <a:ext cx="1861854" cy="277779"/>
            </a:xfrm>
            <a:custGeom>
              <a:avLst/>
              <a:gdLst/>
              <a:ahLst/>
              <a:cxnLst/>
              <a:rect l="l" t="t" r="r" b="b"/>
              <a:pathLst>
                <a:path w="1861854" h="277779" extrusionOk="0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0" y="817628"/>
              <a:ext cx="1861854" cy="277779"/>
            </a:xfrm>
            <a:custGeom>
              <a:avLst/>
              <a:gdLst/>
              <a:ahLst/>
              <a:cxnLst/>
              <a:rect l="l" t="t" r="r" b="b"/>
              <a:pathLst>
                <a:path w="1861854" h="277779" extrusionOk="0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10"/>
          <p:cNvGrpSpPr/>
          <p:nvPr/>
        </p:nvGrpSpPr>
        <p:grpSpPr>
          <a:xfrm>
            <a:off x="10428634" y="5987064"/>
            <a:ext cx="1054466" cy="469689"/>
            <a:chOff x="9841624" y="4115729"/>
            <a:chExt cx="602169" cy="268223"/>
          </a:xfrm>
        </p:grpSpPr>
        <p:sp>
          <p:nvSpPr>
            <p:cNvPr id="252" name="Google Shape;252;p1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10"/>
          <p:cNvGrpSpPr/>
          <p:nvPr/>
        </p:nvGrpSpPr>
        <p:grpSpPr>
          <a:xfrm>
            <a:off x="5093539" y="1694832"/>
            <a:ext cx="6718720" cy="2597400"/>
            <a:chOff x="0" y="408945"/>
            <a:chExt cx="6718720" cy="2597400"/>
          </a:xfrm>
        </p:grpSpPr>
        <p:sp>
          <p:nvSpPr>
            <p:cNvPr id="258" name="Google Shape;258;p10"/>
            <p:cNvSpPr/>
            <p:nvPr/>
          </p:nvSpPr>
          <p:spPr>
            <a:xfrm>
              <a:off x="0" y="1368345"/>
              <a:ext cx="6718720" cy="1638000"/>
            </a:xfrm>
            <a:prstGeom prst="rect">
              <a:avLst/>
            </a:prstGeom>
            <a:solidFill>
              <a:srgbClr val="FFC000">
                <a:alpha val="89803"/>
              </a:srgbClr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335936" y="408945"/>
              <a:ext cx="4703104" cy="1918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 txBox="1"/>
            <p:nvPr/>
          </p:nvSpPr>
          <p:spPr>
            <a:xfrm>
              <a:off x="429604" y="502613"/>
              <a:ext cx="4515768" cy="1731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0" rIns="1777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Calibri"/>
                <a:buNone/>
              </a:pPr>
              <a:r>
                <a:rPr lang="en-US" sz="48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Board Elections</a:t>
              </a:r>
              <a:endParaRPr sz="105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5C4E1-C5BF-4A3B-9BC0-A1F6E2DC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Elections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A384D-DB7F-10EE-A40F-95C67AF16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President – Jennifer Schmutz</a:t>
            </a:r>
          </a:p>
          <a:p>
            <a:r>
              <a:rPr lang="en-US" dirty="0"/>
              <a:t>Vice President – April </a:t>
            </a:r>
            <a:r>
              <a:rPr lang="en-US" dirty="0" err="1"/>
              <a:t>Brenes</a:t>
            </a:r>
            <a:endParaRPr lang="en-US" dirty="0"/>
          </a:p>
          <a:p>
            <a:r>
              <a:rPr lang="en-US" dirty="0"/>
              <a:t>Treasurer – Alice </a:t>
            </a:r>
            <a:r>
              <a:rPr lang="en-US" dirty="0" err="1"/>
              <a:t>Fasula</a:t>
            </a:r>
            <a:endParaRPr lang="en-US" dirty="0"/>
          </a:p>
          <a:p>
            <a:r>
              <a:rPr lang="en-US" dirty="0"/>
              <a:t>Communication Secretary – Aimee Mercer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0E24A2-3D6D-88C7-CB00-7441D06779E4}"/>
              </a:ext>
            </a:extLst>
          </p:cNvPr>
          <p:cNvGrpSpPr/>
          <p:nvPr/>
        </p:nvGrpSpPr>
        <p:grpSpPr>
          <a:xfrm>
            <a:off x="1469431" y="4283817"/>
            <a:ext cx="7478997" cy="1801368"/>
            <a:chOff x="1486894" y="1781092"/>
            <a:chExt cx="8150087" cy="216275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F0775A9-8E0C-5543-4F03-AB3A402C504C}"/>
                </a:ext>
              </a:extLst>
            </p:cNvPr>
            <p:cNvSpPr/>
            <p:nvPr/>
          </p:nvSpPr>
          <p:spPr>
            <a:xfrm>
              <a:off x="1486894" y="1781092"/>
              <a:ext cx="8150087" cy="2162755"/>
            </a:xfrm>
            <a:prstGeom prst="roundRec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8CA0F9C-8E30-7A4A-78F0-9FD2CCAD612B}"/>
                </a:ext>
              </a:extLst>
            </p:cNvPr>
            <p:cNvGrpSpPr/>
            <p:nvPr/>
          </p:nvGrpSpPr>
          <p:grpSpPr>
            <a:xfrm>
              <a:off x="5700265" y="2180748"/>
              <a:ext cx="1602540" cy="1421494"/>
              <a:chOff x="6034050" y="3981516"/>
              <a:chExt cx="876299" cy="733358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6578323-C6BE-2B1A-5EC7-367CB0F0E60E}"/>
                  </a:ext>
                </a:extLst>
              </p:cNvPr>
              <p:cNvSpPr/>
              <p:nvPr/>
            </p:nvSpPr>
            <p:spPr>
              <a:xfrm>
                <a:off x="6326017" y="4173147"/>
                <a:ext cx="90151" cy="91080"/>
              </a:xfrm>
              <a:custGeom>
                <a:avLst/>
                <a:gdLst>
                  <a:gd name="connsiteX0" fmla="*/ 10480 w 90151"/>
                  <a:gd name="connsiteY0" fmla="*/ 81670 h 91080"/>
                  <a:gd name="connsiteX1" fmla="*/ 16195 w 90151"/>
                  <a:gd name="connsiteY1" fmla="*/ 17853 h 91080"/>
                  <a:gd name="connsiteX2" fmla="*/ 79669 w 90151"/>
                  <a:gd name="connsiteY2" fmla="*/ 9394 h 91080"/>
                  <a:gd name="connsiteX3" fmla="*/ 73954 w 90151"/>
                  <a:gd name="connsiteY3" fmla="*/ 73212 h 91080"/>
                  <a:gd name="connsiteX4" fmla="*/ 10480 w 90151"/>
                  <a:gd name="connsiteY4" fmla="*/ 81670 h 9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151" h="91080">
                    <a:moveTo>
                      <a:pt x="10480" y="81670"/>
                    </a:moveTo>
                    <a:cubicBezTo>
                      <a:pt x="-5475" y="66382"/>
                      <a:pt x="-2932" y="37855"/>
                      <a:pt x="16195" y="17853"/>
                    </a:cubicBezTo>
                    <a:cubicBezTo>
                      <a:pt x="35321" y="-2150"/>
                      <a:pt x="63715" y="-5884"/>
                      <a:pt x="79669" y="9394"/>
                    </a:cubicBezTo>
                    <a:cubicBezTo>
                      <a:pt x="95624" y="24672"/>
                      <a:pt x="93090" y="53209"/>
                      <a:pt x="73954" y="73212"/>
                    </a:cubicBezTo>
                    <a:cubicBezTo>
                      <a:pt x="54818" y="93214"/>
                      <a:pt x="26443" y="96986"/>
                      <a:pt x="10480" y="81670"/>
                    </a:cubicBezTo>
                    <a:close/>
                  </a:path>
                </a:pathLst>
              </a:custGeom>
              <a:solidFill>
                <a:srgbClr val="188262"/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3B12304-A494-C6A2-DADC-387AF32E6246}"/>
                  </a:ext>
                </a:extLst>
              </p:cNvPr>
              <p:cNvSpPr/>
              <p:nvPr/>
            </p:nvSpPr>
            <p:spPr>
              <a:xfrm rot="18825180">
                <a:off x="6263380" y="4114877"/>
                <a:ext cx="34804" cy="34804"/>
              </a:xfrm>
              <a:custGeom>
                <a:avLst/>
                <a:gdLst>
                  <a:gd name="connsiteX0" fmla="*/ 34804 w 34804"/>
                  <a:gd name="connsiteY0" fmla="*/ 17402 h 34804"/>
                  <a:gd name="connsiteX1" fmla="*/ 17402 w 34804"/>
                  <a:gd name="connsiteY1" fmla="*/ 34804 h 34804"/>
                  <a:gd name="connsiteX2" fmla="*/ 0 w 34804"/>
                  <a:gd name="connsiteY2" fmla="*/ 17402 h 34804"/>
                  <a:gd name="connsiteX3" fmla="*/ 17402 w 34804"/>
                  <a:gd name="connsiteY3" fmla="*/ 0 h 34804"/>
                  <a:gd name="connsiteX4" fmla="*/ 34804 w 34804"/>
                  <a:gd name="connsiteY4" fmla="*/ 17402 h 3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04" h="34804">
                    <a:moveTo>
                      <a:pt x="34804" y="17402"/>
                    </a:moveTo>
                    <a:cubicBezTo>
                      <a:pt x="34804" y="27013"/>
                      <a:pt x="27013" y="34804"/>
                      <a:pt x="17402" y="34804"/>
                    </a:cubicBezTo>
                    <a:cubicBezTo>
                      <a:pt x="7791" y="34804"/>
                      <a:pt x="0" y="27013"/>
                      <a:pt x="0" y="17402"/>
                    </a:cubicBezTo>
                    <a:cubicBezTo>
                      <a:pt x="0" y="7791"/>
                      <a:pt x="7791" y="0"/>
                      <a:pt x="17402" y="0"/>
                    </a:cubicBezTo>
                    <a:cubicBezTo>
                      <a:pt x="27013" y="0"/>
                      <a:pt x="34804" y="7791"/>
                      <a:pt x="34804" y="17402"/>
                    </a:cubicBezTo>
                    <a:close/>
                  </a:path>
                </a:pathLst>
              </a:custGeom>
              <a:solidFill>
                <a:srgbClr val="188262"/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E7A8DB1-EAC9-AC86-6096-5FCE86E36487}"/>
                  </a:ext>
                </a:extLst>
              </p:cNvPr>
              <p:cNvSpPr/>
              <p:nvPr/>
            </p:nvSpPr>
            <p:spPr>
              <a:xfrm>
                <a:off x="6034050" y="4426526"/>
                <a:ext cx="685800" cy="288348"/>
              </a:xfrm>
              <a:custGeom>
                <a:avLst/>
                <a:gdLst>
                  <a:gd name="connsiteX0" fmla="*/ 685800 w 685800"/>
                  <a:gd name="connsiteY0" fmla="*/ 31174 h 288348"/>
                  <a:gd name="connsiteX1" fmla="*/ 654928 w 685800"/>
                  <a:gd name="connsiteY1" fmla="*/ 0 h 288348"/>
                  <a:gd name="connsiteX2" fmla="*/ 638508 w 685800"/>
                  <a:gd name="connsiteY2" fmla="*/ 4609 h 288348"/>
                  <a:gd name="connsiteX3" fmla="*/ 505244 w 685800"/>
                  <a:gd name="connsiteY3" fmla="*/ 80809 h 288348"/>
                  <a:gd name="connsiteX4" fmla="*/ 505082 w 685800"/>
                  <a:gd name="connsiteY4" fmla="*/ 107079 h 288348"/>
                  <a:gd name="connsiteX5" fmla="*/ 442217 w 685800"/>
                  <a:gd name="connsiteY5" fmla="*/ 155866 h 288348"/>
                  <a:gd name="connsiteX6" fmla="*/ 303933 w 685800"/>
                  <a:gd name="connsiteY6" fmla="*/ 155866 h 288348"/>
                  <a:gd name="connsiteX7" fmla="*/ 303933 w 685800"/>
                  <a:gd name="connsiteY7" fmla="*/ 124690 h 288348"/>
                  <a:gd name="connsiteX8" fmla="*/ 444208 w 685800"/>
                  <a:gd name="connsiteY8" fmla="*/ 124690 h 288348"/>
                  <a:gd name="connsiteX9" fmla="*/ 475923 w 685800"/>
                  <a:gd name="connsiteY9" fmla="*/ 94064 h 288348"/>
                  <a:gd name="connsiteX10" fmla="*/ 445298 w 685800"/>
                  <a:gd name="connsiteY10" fmla="*/ 62349 h 288348"/>
                  <a:gd name="connsiteX11" fmla="*/ 444208 w 685800"/>
                  <a:gd name="connsiteY11" fmla="*/ 62349 h 288348"/>
                  <a:gd name="connsiteX12" fmla="*/ 257175 w 685800"/>
                  <a:gd name="connsiteY12" fmla="*/ 62349 h 288348"/>
                  <a:gd name="connsiteX13" fmla="*/ 220389 w 685800"/>
                  <a:gd name="connsiteY13" fmla="*/ 72827 h 288348"/>
                  <a:gd name="connsiteX14" fmla="*/ 0 w 685800"/>
                  <a:gd name="connsiteY14" fmla="*/ 179240 h 288348"/>
                  <a:gd name="connsiteX15" fmla="*/ 109109 w 685800"/>
                  <a:gd name="connsiteY15" fmla="*/ 288349 h 288348"/>
                  <a:gd name="connsiteX16" fmla="*/ 296142 w 685800"/>
                  <a:gd name="connsiteY16" fmla="*/ 218207 h 288348"/>
                  <a:gd name="connsiteX17" fmla="*/ 441798 w 685800"/>
                  <a:gd name="connsiteY17" fmla="*/ 218207 h 288348"/>
                  <a:gd name="connsiteX18" fmla="*/ 460238 w 685800"/>
                  <a:gd name="connsiteY18" fmla="*/ 212149 h 288348"/>
                  <a:gd name="connsiteX19" fmla="*/ 674294 w 685800"/>
                  <a:gd name="connsiteY19" fmla="*/ 55177 h 288348"/>
                  <a:gd name="connsiteX20" fmla="*/ 685800 w 685800"/>
                  <a:gd name="connsiteY20" fmla="*/ 31174 h 28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85800" h="288348">
                    <a:moveTo>
                      <a:pt x="685800" y="31174"/>
                    </a:moveTo>
                    <a:cubicBezTo>
                      <a:pt x="685883" y="14040"/>
                      <a:pt x="672061" y="84"/>
                      <a:pt x="654928" y="0"/>
                    </a:cubicBezTo>
                    <a:cubicBezTo>
                      <a:pt x="649132" y="-27"/>
                      <a:pt x="643443" y="1569"/>
                      <a:pt x="638508" y="4609"/>
                    </a:cubicBezTo>
                    <a:lnTo>
                      <a:pt x="505244" y="80809"/>
                    </a:lnTo>
                    <a:cubicBezTo>
                      <a:pt x="507046" y="89478"/>
                      <a:pt x="506991" y="98432"/>
                      <a:pt x="505082" y="107079"/>
                    </a:cubicBezTo>
                    <a:cubicBezTo>
                      <a:pt x="498092" y="136026"/>
                      <a:pt x="471994" y="156280"/>
                      <a:pt x="442217" y="155866"/>
                    </a:cubicBezTo>
                    <a:lnTo>
                      <a:pt x="303933" y="155866"/>
                    </a:lnTo>
                    <a:lnTo>
                      <a:pt x="303933" y="124690"/>
                    </a:lnTo>
                    <a:lnTo>
                      <a:pt x="444208" y="124690"/>
                    </a:lnTo>
                    <a:cubicBezTo>
                      <a:pt x="461423" y="124991"/>
                      <a:pt x="475622" y="111280"/>
                      <a:pt x="475923" y="94064"/>
                    </a:cubicBezTo>
                    <a:cubicBezTo>
                      <a:pt x="476224" y="76850"/>
                      <a:pt x="462513" y="62650"/>
                      <a:pt x="445298" y="62349"/>
                    </a:cubicBezTo>
                    <a:cubicBezTo>
                      <a:pt x="444935" y="62342"/>
                      <a:pt x="444571" y="62342"/>
                      <a:pt x="444208" y="62349"/>
                    </a:cubicBezTo>
                    <a:lnTo>
                      <a:pt x="257175" y="62349"/>
                    </a:lnTo>
                    <a:cubicBezTo>
                      <a:pt x="244176" y="62342"/>
                      <a:pt x="231435" y="65971"/>
                      <a:pt x="220389" y="72827"/>
                    </a:cubicBezTo>
                    <a:lnTo>
                      <a:pt x="0" y="179240"/>
                    </a:lnTo>
                    <a:lnTo>
                      <a:pt x="109109" y="288349"/>
                    </a:lnTo>
                    <a:cubicBezTo>
                      <a:pt x="159515" y="237933"/>
                      <a:pt x="225028" y="218207"/>
                      <a:pt x="296142" y="218207"/>
                    </a:cubicBezTo>
                    <a:lnTo>
                      <a:pt x="441798" y="218207"/>
                    </a:lnTo>
                    <a:cubicBezTo>
                      <a:pt x="448433" y="218200"/>
                      <a:pt x="454893" y="216079"/>
                      <a:pt x="460238" y="212149"/>
                    </a:cubicBezTo>
                    <a:lnTo>
                      <a:pt x="674294" y="55177"/>
                    </a:lnTo>
                    <a:cubicBezTo>
                      <a:pt x="681545" y="49315"/>
                      <a:pt x="685771" y="40499"/>
                      <a:pt x="685800" y="31174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655134C-DC4F-1BBA-8672-88C50715BC5A}"/>
                  </a:ext>
                </a:extLst>
              </p:cNvPr>
              <p:cNvSpPr/>
              <p:nvPr/>
            </p:nvSpPr>
            <p:spPr>
              <a:xfrm>
                <a:off x="6130204" y="3981516"/>
                <a:ext cx="481745" cy="474421"/>
              </a:xfrm>
              <a:custGeom>
                <a:avLst/>
                <a:gdLst>
                  <a:gd name="connsiteX0" fmla="*/ 151495 w 481745"/>
                  <a:gd name="connsiteY0" fmla="*/ 0 h 474421"/>
                  <a:gd name="connsiteX1" fmla="*/ 361559 w 481745"/>
                  <a:gd name="connsiteY1" fmla="*/ 201111 h 474421"/>
                  <a:gd name="connsiteX2" fmla="*/ 327517 w 481745"/>
                  <a:gd name="connsiteY2" fmla="*/ 221266 h 474421"/>
                  <a:gd name="connsiteX3" fmla="*/ 167583 w 481745"/>
                  <a:gd name="connsiteY3" fmla="*/ 68151 h 474421"/>
                  <a:gd name="connsiteX4" fmla="*/ 137912 w 481745"/>
                  <a:gd name="connsiteY4" fmla="*/ 69294 h 474421"/>
                  <a:gd name="connsiteX5" fmla="*/ 68628 w 481745"/>
                  <a:gd name="connsiteY5" fmla="*/ 141656 h 474421"/>
                  <a:gd name="connsiteX6" fmla="*/ 68513 w 481745"/>
                  <a:gd name="connsiteY6" fmla="*/ 171098 h 474421"/>
                  <a:gd name="connsiteX7" fmla="*/ 314430 w 481745"/>
                  <a:gd name="connsiteY7" fmla="*/ 406527 h 474421"/>
                  <a:gd name="connsiteX8" fmla="*/ 343776 w 481745"/>
                  <a:gd name="connsiteY8" fmla="*/ 405194 h 474421"/>
                  <a:gd name="connsiteX9" fmla="*/ 413061 w 481745"/>
                  <a:gd name="connsiteY9" fmla="*/ 332823 h 474421"/>
                  <a:gd name="connsiteX10" fmla="*/ 413395 w 481745"/>
                  <a:gd name="connsiteY10" fmla="*/ 303476 h 474421"/>
                  <a:gd name="connsiteX11" fmla="*/ 413242 w 481745"/>
                  <a:gd name="connsiteY11" fmla="*/ 303333 h 474421"/>
                  <a:gd name="connsiteX12" fmla="*/ 447294 w 481745"/>
                  <a:gd name="connsiteY12" fmla="*/ 283188 h 474421"/>
                  <a:gd name="connsiteX13" fmla="*/ 481746 w 481745"/>
                  <a:gd name="connsiteY13" fmla="*/ 316173 h 474421"/>
                  <a:gd name="connsiteX14" fmla="*/ 330251 w 481745"/>
                  <a:gd name="connsiteY14" fmla="*/ 474421 h 474421"/>
                  <a:gd name="connsiteX15" fmla="*/ 0 w 481745"/>
                  <a:gd name="connsiteY15" fmla="*/ 158248 h 474421"/>
                  <a:gd name="connsiteX16" fmla="*/ 151495 w 481745"/>
                  <a:gd name="connsiteY16" fmla="*/ 0 h 47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1745" h="474421">
                    <a:moveTo>
                      <a:pt x="151495" y="0"/>
                    </a:moveTo>
                    <a:lnTo>
                      <a:pt x="361559" y="201111"/>
                    </a:lnTo>
                    <a:lnTo>
                      <a:pt x="327517" y="221266"/>
                    </a:lnTo>
                    <a:lnTo>
                      <a:pt x="167583" y="68151"/>
                    </a:lnTo>
                    <a:lnTo>
                      <a:pt x="137912" y="69294"/>
                    </a:lnTo>
                    <a:lnTo>
                      <a:pt x="68628" y="141656"/>
                    </a:lnTo>
                    <a:lnTo>
                      <a:pt x="68513" y="171098"/>
                    </a:lnTo>
                    <a:lnTo>
                      <a:pt x="314430" y="406527"/>
                    </a:lnTo>
                    <a:lnTo>
                      <a:pt x="343776" y="405194"/>
                    </a:lnTo>
                    <a:lnTo>
                      <a:pt x="413061" y="332823"/>
                    </a:lnTo>
                    <a:lnTo>
                      <a:pt x="413395" y="303476"/>
                    </a:lnTo>
                    <a:lnTo>
                      <a:pt x="413242" y="303333"/>
                    </a:lnTo>
                    <a:lnTo>
                      <a:pt x="447294" y="283188"/>
                    </a:lnTo>
                    <a:lnTo>
                      <a:pt x="481746" y="316173"/>
                    </a:lnTo>
                    <a:lnTo>
                      <a:pt x="330251" y="474421"/>
                    </a:lnTo>
                    <a:lnTo>
                      <a:pt x="0" y="158248"/>
                    </a:lnTo>
                    <a:lnTo>
                      <a:pt x="151495" y="0"/>
                    </a:lnTo>
                    <a:close/>
                  </a:path>
                </a:pathLst>
              </a:custGeom>
              <a:solidFill>
                <a:srgbClr val="188262"/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8904146-6AA3-17B8-B111-D451A1EB4664}"/>
                  </a:ext>
                </a:extLst>
              </p:cNvPr>
              <p:cNvSpPr/>
              <p:nvPr/>
            </p:nvSpPr>
            <p:spPr>
              <a:xfrm>
                <a:off x="6402362" y="4014186"/>
                <a:ext cx="507987" cy="287238"/>
              </a:xfrm>
              <a:custGeom>
                <a:avLst/>
                <a:gdLst>
                  <a:gd name="connsiteX0" fmla="*/ 40196 w 507987"/>
                  <a:gd name="connsiteY0" fmla="*/ 225239 h 287238"/>
                  <a:gd name="connsiteX1" fmla="*/ 155772 w 507987"/>
                  <a:gd name="connsiteY1" fmla="*/ 156811 h 287238"/>
                  <a:gd name="connsiteX2" fmla="*/ 144450 w 507987"/>
                  <a:gd name="connsiteY2" fmla="*/ 140076 h 287238"/>
                  <a:gd name="connsiteX3" fmla="*/ 140084 w 507987"/>
                  <a:gd name="connsiteY3" fmla="*/ 139914 h 287238"/>
                  <a:gd name="connsiteX4" fmla="*/ 106385 w 507987"/>
                  <a:gd name="connsiteY4" fmla="*/ 143876 h 287238"/>
                  <a:gd name="connsiteX5" fmla="*/ 0 w 507987"/>
                  <a:gd name="connsiteY5" fmla="*/ 41711 h 287238"/>
                  <a:gd name="connsiteX6" fmla="*/ 109538 w 507987"/>
                  <a:gd name="connsiteY6" fmla="*/ 2763 h 287238"/>
                  <a:gd name="connsiteX7" fmla="*/ 138532 w 507987"/>
                  <a:gd name="connsiteY7" fmla="*/ 1811 h 287238"/>
                  <a:gd name="connsiteX8" fmla="*/ 244307 w 507987"/>
                  <a:gd name="connsiteY8" fmla="*/ 37158 h 287238"/>
                  <a:gd name="connsiteX9" fmla="*/ 433178 w 507987"/>
                  <a:gd name="connsiteY9" fmla="*/ 18575 h 287238"/>
                  <a:gd name="connsiteX10" fmla="*/ 507987 w 507987"/>
                  <a:gd name="connsiteY10" fmla="*/ 153573 h 287238"/>
                  <a:gd name="connsiteX11" fmla="*/ 293246 w 507987"/>
                  <a:gd name="connsiteY11" fmla="*/ 190501 h 287238"/>
                  <a:gd name="connsiteX12" fmla="*/ 293160 w 507987"/>
                  <a:gd name="connsiteY12" fmla="*/ 190501 h 287238"/>
                  <a:gd name="connsiteX13" fmla="*/ 266757 w 507987"/>
                  <a:gd name="connsiteY13" fmla="*/ 195044 h 287238"/>
                  <a:gd name="connsiteX14" fmla="*/ 266757 w 507987"/>
                  <a:gd name="connsiteY14" fmla="*/ 194959 h 287238"/>
                  <a:gd name="connsiteX15" fmla="*/ 204549 w 507987"/>
                  <a:gd name="connsiteY15" fmla="*/ 205436 h 287238"/>
                  <a:gd name="connsiteX16" fmla="*/ 74152 w 507987"/>
                  <a:gd name="connsiteY16" fmla="*/ 282589 h 287238"/>
                  <a:gd name="connsiteX17" fmla="*/ 28485 w 507987"/>
                  <a:gd name="connsiteY17" fmla="*/ 270868 h 287238"/>
                  <a:gd name="connsiteX18" fmla="*/ 40205 w 507987"/>
                  <a:gd name="connsiteY18" fmla="*/ 225201 h 28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7987" h="287238">
                    <a:moveTo>
                      <a:pt x="40196" y="225239"/>
                    </a:moveTo>
                    <a:lnTo>
                      <a:pt x="155772" y="156811"/>
                    </a:lnTo>
                    <a:cubicBezTo>
                      <a:pt x="157266" y="149063"/>
                      <a:pt x="152197" y="141570"/>
                      <a:pt x="144450" y="140076"/>
                    </a:cubicBezTo>
                    <a:cubicBezTo>
                      <a:pt x="143011" y="139798"/>
                      <a:pt x="141539" y="139743"/>
                      <a:pt x="140084" y="139914"/>
                    </a:cubicBezTo>
                    <a:lnTo>
                      <a:pt x="106385" y="143876"/>
                    </a:lnTo>
                    <a:lnTo>
                      <a:pt x="0" y="41711"/>
                    </a:lnTo>
                    <a:lnTo>
                      <a:pt x="109538" y="2763"/>
                    </a:lnTo>
                    <a:cubicBezTo>
                      <a:pt x="118868" y="-562"/>
                      <a:pt x="129003" y="-894"/>
                      <a:pt x="138532" y="1811"/>
                    </a:cubicBezTo>
                    <a:lnTo>
                      <a:pt x="244307" y="37158"/>
                    </a:lnTo>
                    <a:cubicBezTo>
                      <a:pt x="309239" y="53808"/>
                      <a:pt x="373932" y="51398"/>
                      <a:pt x="433178" y="18575"/>
                    </a:cubicBezTo>
                    <a:lnTo>
                      <a:pt x="507987" y="153573"/>
                    </a:lnTo>
                    <a:lnTo>
                      <a:pt x="293246" y="190501"/>
                    </a:lnTo>
                    <a:lnTo>
                      <a:pt x="293160" y="190501"/>
                    </a:lnTo>
                    <a:lnTo>
                      <a:pt x="266757" y="195044"/>
                    </a:lnTo>
                    <a:lnTo>
                      <a:pt x="266757" y="194959"/>
                    </a:lnTo>
                    <a:lnTo>
                      <a:pt x="204549" y="205436"/>
                    </a:lnTo>
                    <a:lnTo>
                      <a:pt x="74152" y="282589"/>
                    </a:lnTo>
                    <a:cubicBezTo>
                      <a:pt x="58304" y="291963"/>
                      <a:pt x="37859" y="286716"/>
                      <a:pt x="28485" y="270868"/>
                    </a:cubicBezTo>
                    <a:cubicBezTo>
                      <a:pt x="19110" y="255021"/>
                      <a:pt x="24357" y="234575"/>
                      <a:pt x="40205" y="22520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47648E5-2535-30C2-8C3F-5D273E48D4F8}"/>
                </a:ext>
              </a:extLst>
            </p:cNvPr>
            <p:cNvGrpSpPr/>
            <p:nvPr/>
          </p:nvGrpSpPr>
          <p:grpSpPr>
            <a:xfrm>
              <a:off x="1638402" y="2090737"/>
              <a:ext cx="1033723" cy="1511504"/>
              <a:chOff x="2724225" y="3919537"/>
              <a:chExt cx="457200" cy="847725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3BB308F-70E9-F5A1-65C7-D1A6405456F1}"/>
                  </a:ext>
                </a:extLst>
              </p:cNvPr>
              <p:cNvSpPr/>
              <p:nvPr/>
            </p:nvSpPr>
            <p:spPr>
              <a:xfrm>
                <a:off x="2876625" y="3919537"/>
                <a:ext cx="152400" cy="152400"/>
              </a:xfrm>
              <a:custGeom>
                <a:avLst/>
                <a:gdLst>
                  <a:gd name="connsiteX0" fmla="*/ 76200 w 152400"/>
                  <a:gd name="connsiteY0" fmla="*/ 152400 h 152400"/>
                  <a:gd name="connsiteX1" fmla="*/ 152400 w 152400"/>
                  <a:gd name="connsiteY1" fmla="*/ 76200 h 152400"/>
                  <a:gd name="connsiteX2" fmla="*/ 76200 w 152400"/>
                  <a:gd name="connsiteY2" fmla="*/ 0 h 152400"/>
                  <a:gd name="connsiteX3" fmla="*/ 0 w 152400"/>
                  <a:gd name="connsiteY3" fmla="*/ 76200 h 152400"/>
                  <a:gd name="connsiteX4" fmla="*/ 76200 w 152400"/>
                  <a:gd name="connsiteY4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76200" y="152400"/>
                    </a:moveTo>
                    <a:cubicBezTo>
                      <a:pt x="118110" y="152400"/>
                      <a:pt x="152400" y="118110"/>
                      <a:pt x="152400" y="76200"/>
                    </a:cubicBezTo>
                    <a:cubicBezTo>
                      <a:pt x="152400" y="34290"/>
                      <a:pt x="118110" y="0"/>
                      <a:pt x="76200" y="0"/>
                    </a:cubicBezTo>
                    <a:cubicBezTo>
                      <a:pt x="34290" y="0"/>
                      <a:pt x="0" y="34290"/>
                      <a:pt x="0" y="76200"/>
                    </a:cubicBezTo>
                    <a:cubicBezTo>
                      <a:pt x="0" y="118110"/>
                      <a:pt x="34290" y="152400"/>
                      <a:pt x="76200" y="152400"/>
                    </a:cubicBezTo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3BD94B2-A95E-5567-1BF9-1198F542CCE2}"/>
                  </a:ext>
                </a:extLst>
              </p:cNvPr>
              <p:cNvSpPr/>
              <p:nvPr/>
            </p:nvSpPr>
            <p:spPr>
              <a:xfrm>
                <a:off x="2724225" y="4243387"/>
                <a:ext cx="457200" cy="523875"/>
              </a:xfrm>
              <a:custGeom>
                <a:avLst/>
                <a:gdLst>
                  <a:gd name="connsiteX0" fmla="*/ 419100 w 457200"/>
                  <a:gd name="connsiteY0" fmla="*/ 114300 h 523875"/>
                  <a:gd name="connsiteX1" fmla="*/ 457200 w 457200"/>
                  <a:gd name="connsiteY1" fmla="*/ 0 h 523875"/>
                  <a:gd name="connsiteX2" fmla="*/ 0 w 457200"/>
                  <a:gd name="connsiteY2" fmla="*/ 0 h 523875"/>
                  <a:gd name="connsiteX3" fmla="*/ 38100 w 457200"/>
                  <a:gd name="connsiteY3" fmla="*/ 114300 h 523875"/>
                  <a:gd name="connsiteX4" fmla="*/ 95250 w 457200"/>
                  <a:gd name="connsiteY4" fmla="*/ 114300 h 523875"/>
                  <a:gd name="connsiteX5" fmla="*/ 133350 w 457200"/>
                  <a:gd name="connsiteY5" fmla="*/ 485775 h 523875"/>
                  <a:gd name="connsiteX6" fmla="*/ 76200 w 457200"/>
                  <a:gd name="connsiteY6" fmla="*/ 485775 h 523875"/>
                  <a:gd name="connsiteX7" fmla="*/ 76200 w 457200"/>
                  <a:gd name="connsiteY7" fmla="*/ 523875 h 523875"/>
                  <a:gd name="connsiteX8" fmla="*/ 381000 w 457200"/>
                  <a:gd name="connsiteY8" fmla="*/ 523875 h 523875"/>
                  <a:gd name="connsiteX9" fmla="*/ 381000 w 457200"/>
                  <a:gd name="connsiteY9" fmla="*/ 485775 h 523875"/>
                  <a:gd name="connsiteX10" fmla="*/ 323850 w 457200"/>
                  <a:gd name="connsiteY10" fmla="*/ 485775 h 523875"/>
                  <a:gd name="connsiteX11" fmla="*/ 361950 w 457200"/>
                  <a:gd name="connsiteY11" fmla="*/ 114300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7200" h="523875">
                    <a:moveTo>
                      <a:pt x="419100" y="114300"/>
                    </a:moveTo>
                    <a:lnTo>
                      <a:pt x="457200" y="0"/>
                    </a:lnTo>
                    <a:lnTo>
                      <a:pt x="0" y="0"/>
                    </a:lnTo>
                    <a:lnTo>
                      <a:pt x="38100" y="114300"/>
                    </a:lnTo>
                    <a:lnTo>
                      <a:pt x="95250" y="114300"/>
                    </a:lnTo>
                    <a:lnTo>
                      <a:pt x="133350" y="485775"/>
                    </a:lnTo>
                    <a:lnTo>
                      <a:pt x="76200" y="485775"/>
                    </a:lnTo>
                    <a:lnTo>
                      <a:pt x="76200" y="523875"/>
                    </a:lnTo>
                    <a:lnTo>
                      <a:pt x="381000" y="523875"/>
                    </a:lnTo>
                    <a:lnTo>
                      <a:pt x="381000" y="485775"/>
                    </a:lnTo>
                    <a:lnTo>
                      <a:pt x="323850" y="485775"/>
                    </a:lnTo>
                    <a:lnTo>
                      <a:pt x="361950" y="11430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23F68A5-1D8A-6A10-CEA5-36782C2328CC}"/>
                  </a:ext>
                </a:extLst>
              </p:cNvPr>
              <p:cNvSpPr/>
              <p:nvPr/>
            </p:nvSpPr>
            <p:spPr>
              <a:xfrm>
                <a:off x="2788994" y="4090987"/>
                <a:ext cx="328612" cy="114300"/>
              </a:xfrm>
              <a:custGeom>
                <a:avLst/>
                <a:gdLst>
                  <a:gd name="connsiteX0" fmla="*/ 318135 w 328612"/>
                  <a:gd name="connsiteY0" fmla="*/ 70485 h 114300"/>
                  <a:gd name="connsiteX1" fmla="*/ 306705 w 328612"/>
                  <a:gd name="connsiteY1" fmla="*/ 49530 h 114300"/>
                  <a:gd name="connsiteX2" fmla="*/ 226695 w 328612"/>
                  <a:gd name="connsiteY2" fmla="*/ 7620 h 114300"/>
                  <a:gd name="connsiteX3" fmla="*/ 163830 w 328612"/>
                  <a:gd name="connsiteY3" fmla="*/ 0 h 114300"/>
                  <a:gd name="connsiteX4" fmla="*/ 100965 w 328612"/>
                  <a:gd name="connsiteY4" fmla="*/ 9525 h 114300"/>
                  <a:gd name="connsiteX5" fmla="*/ 20955 w 328612"/>
                  <a:gd name="connsiteY5" fmla="*/ 51435 h 114300"/>
                  <a:gd name="connsiteX6" fmla="*/ 9525 w 328612"/>
                  <a:gd name="connsiteY6" fmla="*/ 72390 h 114300"/>
                  <a:gd name="connsiteX7" fmla="*/ 0 w 328612"/>
                  <a:gd name="connsiteY7" fmla="*/ 114300 h 114300"/>
                  <a:gd name="connsiteX8" fmla="*/ 328613 w 328612"/>
                  <a:gd name="connsiteY8" fmla="*/ 114300 h 114300"/>
                  <a:gd name="connsiteX9" fmla="*/ 318135 w 328612"/>
                  <a:gd name="connsiteY9" fmla="*/ 7048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8612" h="114300">
                    <a:moveTo>
                      <a:pt x="318135" y="70485"/>
                    </a:moveTo>
                    <a:cubicBezTo>
                      <a:pt x="316230" y="62865"/>
                      <a:pt x="312420" y="55245"/>
                      <a:pt x="306705" y="49530"/>
                    </a:cubicBezTo>
                    <a:cubicBezTo>
                      <a:pt x="283845" y="30480"/>
                      <a:pt x="257175" y="17145"/>
                      <a:pt x="226695" y="7620"/>
                    </a:cubicBezTo>
                    <a:cubicBezTo>
                      <a:pt x="205740" y="3810"/>
                      <a:pt x="184785" y="0"/>
                      <a:pt x="163830" y="0"/>
                    </a:cubicBezTo>
                    <a:cubicBezTo>
                      <a:pt x="142875" y="0"/>
                      <a:pt x="121920" y="3810"/>
                      <a:pt x="100965" y="9525"/>
                    </a:cubicBezTo>
                    <a:cubicBezTo>
                      <a:pt x="70485" y="17145"/>
                      <a:pt x="43815" y="32385"/>
                      <a:pt x="20955" y="51435"/>
                    </a:cubicBezTo>
                    <a:cubicBezTo>
                      <a:pt x="15240" y="57150"/>
                      <a:pt x="11430" y="64770"/>
                      <a:pt x="9525" y="72390"/>
                    </a:cubicBezTo>
                    <a:lnTo>
                      <a:pt x="0" y="114300"/>
                    </a:lnTo>
                    <a:lnTo>
                      <a:pt x="328613" y="114300"/>
                    </a:lnTo>
                    <a:lnTo>
                      <a:pt x="318135" y="70485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  <a:lumOff val="25000"/>
                </a:schemeClr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44E55F8-E8EE-1BC6-F73F-1F80D06216B8}"/>
                </a:ext>
              </a:extLst>
            </p:cNvPr>
            <p:cNvGrpSpPr/>
            <p:nvPr/>
          </p:nvGrpSpPr>
          <p:grpSpPr>
            <a:xfrm>
              <a:off x="8147645" y="2180748"/>
              <a:ext cx="1251146" cy="1407283"/>
              <a:chOff x="7839000" y="3990975"/>
              <a:chExt cx="581025" cy="70485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A32C23D-7279-BAF1-79AA-CDAB37B4D2D3}"/>
                  </a:ext>
                </a:extLst>
              </p:cNvPr>
              <p:cNvSpPr/>
              <p:nvPr/>
            </p:nvSpPr>
            <p:spPr>
              <a:xfrm>
                <a:off x="7839000" y="3990975"/>
                <a:ext cx="57150" cy="704850"/>
              </a:xfrm>
              <a:custGeom>
                <a:avLst/>
                <a:gdLst>
                  <a:gd name="connsiteX0" fmla="*/ 0 w 57150"/>
                  <a:gd name="connsiteY0" fmla="*/ 0 h 704850"/>
                  <a:gd name="connsiteX1" fmla="*/ 57150 w 57150"/>
                  <a:gd name="connsiteY1" fmla="*/ 0 h 704850"/>
                  <a:gd name="connsiteX2" fmla="*/ 57150 w 57150"/>
                  <a:gd name="connsiteY2" fmla="*/ 704850 h 704850"/>
                  <a:gd name="connsiteX3" fmla="*/ 0 w 57150"/>
                  <a:gd name="connsiteY3" fmla="*/ 704850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704850">
                    <a:moveTo>
                      <a:pt x="0" y="0"/>
                    </a:moveTo>
                    <a:lnTo>
                      <a:pt x="57150" y="0"/>
                    </a:lnTo>
                    <a:lnTo>
                      <a:pt x="57150" y="704850"/>
                    </a:lnTo>
                    <a:lnTo>
                      <a:pt x="0" y="704850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139BB80-BABE-5C6C-027E-5ECF2F9C5A90}"/>
                  </a:ext>
                </a:extLst>
              </p:cNvPr>
              <p:cNvSpPr/>
              <p:nvPr/>
            </p:nvSpPr>
            <p:spPr>
              <a:xfrm>
                <a:off x="7934250" y="3990975"/>
                <a:ext cx="485775" cy="704850"/>
              </a:xfrm>
              <a:custGeom>
                <a:avLst/>
                <a:gdLst>
                  <a:gd name="connsiteX0" fmla="*/ 447675 w 485775"/>
                  <a:gd name="connsiteY0" fmla="*/ 0 h 704850"/>
                  <a:gd name="connsiteX1" fmla="*/ 0 w 485775"/>
                  <a:gd name="connsiteY1" fmla="*/ 0 h 704850"/>
                  <a:gd name="connsiteX2" fmla="*/ 0 w 485775"/>
                  <a:gd name="connsiteY2" fmla="*/ 704850 h 704850"/>
                  <a:gd name="connsiteX3" fmla="*/ 447675 w 485775"/>
                  <a:gd name="connsiteY3" fmla="*/ 704850 h 704850"/>
                  <a:gd name="connsiteX4" fmla="*/ 485775 w 485775"/>
                  <a:gd name="connsiteY4" fmla="*/ 666750 h 704850"/>
                  <a:gd name="connsiteX5" fmla="*/ 485775 w 485775"/>
                  <a:gd name="connsiteY5" fmla="*/ 38100 h 704850"/>
                  <a:gd name="connsiteX6" fmla="*/ 447675 w 485775"/>
                  <a:gd name="connsiteY6" fmla="*/ 0 h 704850"/>
                  <a:gd name="connsiteX7" fmla="*/ 162877 w 485775"/>
                  <a:gd name="connsiteY7" fmla="*/ 267653 h 704850"/>
                  <a:gd name="connsiteX8" fmla="*/ 235268 w 485775"/>
                  <a:gd name="connsiteY8" fmla="*/ 195263 h 704850"/>
                  <a:gd name="connsiteX9" fmla="*/ 307658 w 485775"/>
                  <a:gd name="connsiteY9" fmla="*/ 267653 h 704850"/>
                  <a:gd name="connsiteX10" fmla="*/ 235268 w 485775"/>
                  <a:gd name="connsiteY10" fmla="*/ 340043 h 704850"/>
                  <a:gd name="connsiteX11" fmla="*/ 162877 w 485775"/>
                  <a:gd name="connsiteY11" fmla="*/ 267653 h 704850"/>
                  <a:gd name="connsiteX12" fmla="*/ 381000 w 485775"/>
                  <a:gd name="connsiteY12" fmla="*/ 504825 h 704850"/>
                  <a:gd name="connsiteX13" fmla="*/ 89535 w 485775"/>
                  <a:gd name="connsiteY13" fmla="*/ 504825 h 704850"/>
                  <a:gd name="connsiteX14" fmla="*/ 89535 w 485775"/>
                  <a:gd name="connsiteY14" fmla="*/ 432435 h 704850"/>
                  <a:gd name="connsiteX15" fmla="*/ 103823 w 485775"/>
                  <a:gd name="connsiteY15" fmla="*/ 402908 h 704850"/>
                  <a:gd name="connsiteX16" fmla="*/ 175260 w 485775"/>
                  <a:gd name="connsiteY16" fmla="*/ 368618 h 704850"/>
                  <a:gd name="connsiteX17" fmla="*/ 235268 w 485775"/>
                  <a:gd name="connsiteY17" fmla="*/ 359093 h 704850"/>
                  <a:gd name="connsiteX18" fmla="*/ 295275 w 485775"/>
                  <a:gd name="connsiteY18" fmla="*/ 368618 h 704850"/>
                  <a:gd name="connsiteX19" fmla="*/ 366713 w 485775"/>
                  <a:gd name="connsiteY19" fmla="*/ 402908 h 704850"/>
                  <a:gd name="connsiteX20" fmla="*/ 381000 w 485775"/>
                  <a:gd name="connsiteY20" fmla="*/ 432435 h 704850"/>
                  <a:gd name="connsiteX21" fmla="*/ 381000 w 485775"/>
                  <a:gd name="connsiteY21" fmla="*/ 504825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5775" h="704850">
                    <a:moveTo>
                      <a:pt x="447675" y="0"/>
                    </a:moveTo>
                    <a:lnTo>
                      <a:pt x="0" y="0"/>
                    </a:lnTo>
                    <a:lnTo>
                      <a:pt x="0" y="704850"/>
                    </a:lnTo>
                    <a:lnTo>
                      <a:pt x="447675" y="704850"/>
                    </a:lnTo>
                    <a:cubicBezTo>
                      <a:pt x="468630" y="704850"/>
                      <a:pt x="485775" y="687705"/>
                      <a:pt x="485775" y="666750"/>
                    </a:cubicBezTo>
                    <a:lnTo>
                      <a:pt x="485775" y="38100"/>
                    </a:lnTo>
                    <a:cubicBezTo>
                      <a:pt x="485775" y="17145"/>
                      <a:pt x="468630" y="0"/>
                      <a:pt x="447675" y="0"/>
                    </a:cubicBezTo>
                    <a:close/>
                    <a:moveTo>
                      <a:pt x="162877" y="267653"/>
                    </a:moveTo>
                    <a:cubicBezTo>
                      <a:pt x="162877" y="227648"/>
                      <a:pt x="195263" y="195263"/>
                      <a:pt x="235268" y="195263"/>
                    </a:cubicBezTo>
                    <a:cubicBezTo>
                      <a:pt x="275273" y="195263"/>
                      <a:pt x="307658" y="227648"/>
                      <a:pt x="307658" y="267653"/>
                    </a:cubicBezTo>
                    <a:cubicBezTo>
                      <a:pt x="307658" y="307658"/>
                      <a:pt x="275273" y="340043"/>
                      <a:pt x="235268" y="340043"/>
                    </a:cubicBezTo>
                    <a:cubicBezTo>
                      <a:pt x="195263" y="340043"/>
                      <a:pt x="162877" y="308610"/>
                      <a:pt x="162877" y="267653"/>
                    </a:cubicBezTo>
                    <a:close/>
                    <a:moveTo>
                      <a:pt x="381000" y="504825"/>
                    </a:moveTo>
                    <a:lnTo>
                      <a:pt x="89535" y="504825"/>
                    </a:lnTo>
                    <a:lnTo>
                      <a:pt x="89535" y="432435"/>
                    </a:lnTo>
                    <a:cubicBezTo>
                      <a:pt x="89535" y="421005"/>
                      <a:pt x="95250" y="410528"/>
                      <a:pt x="103823" y="402908"/>
                    </a:cubicBezTo>
                    <a:cubicBezTo>
                      <a:pt x="125730" y="387668"/>
                      <a:pt x="149543" y="375285"/>
                      <a:pt x="175260" y="368618"/>
                    </a:cubicBezTo>
                    <a:cubicBezTo>
                      <a:pt x="195263" y="362903"/>
                      <a:pt x="215265" y="360045"/>
                      <a:pt x="235268" y="359093"/>
                    </a:cubicBezTo>
                    <a:cubicBezTo>
                      <a:pt x="255270" y="359093"/>
                      <a:pt x="276225" y="361950"/>
                      <a:pt x="295275" y="368618"/>
                    </a:cubicBezTo>
                    <a:cubicBezTo>
                      <a:pt x="320993" y="375285"/>
                      <a:pt x="344805" y="386715"/>
                      <a:pt x="366713" y="402908"/>
                    </a:cubicBezTo>
                    <a:cubicBezTo>
                      <a:pt x="375285" y="409575"/>
                      <a:pt x="381000" y="421005"/>
                      <a:pt x="381000" y="432435"/>
                    </a:cubicBezTo>
                    <a:lnTo>
                      <a:pt x="381000" y="504825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39FB96E-A94F-8D14-7053-FA8507BC84FC}"/>
                </a:ext>
              </a:extLst>
            </p:cNvPr>
            <p:cNvGrpSpPr/>
            <p:nvPr/>
          </p:nvGrpSpPr>
          <p:grpSpPr>
            <a:xfrm>
              <a:off x="3546070" y="2090737"/>
              <a:ext cx="1280250" cy="1511504"/>
              <a:chOff x="10303650" y="2419262"/>
              <a:chExt cx="609600" cy="709476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6523D18-5572-DD55-BDA4-507B7BD35A6E}"/>
                  </a:ext>
                </a:extLst>
              </p:cNvPr>
              <p:cNvSpPr/>
              <p:nvPr/>
            </p:nvSpPr>
            <p:spPr>
              <a:xfrm>
                <a:off x="10303650" y="2823938"/>
                <a:ext cx="609600" cy="304800"/>
              </a:xfrm>
              <a:custGeom>
                <a:avLst/>
                <a:gdLst>
                  <a:gd name="connsiteX0" fmla="*/ 609600 w 609600"/>
                  <a:gd name="connsiteY0" fmla="*/ 152400 h 304800"/>
                  <a:gd name="connsiteX1" fmla="*/ 579120 w 609600"/>
                  <a:gd name="connsiteY1" fmla="*/ 91440 h 304800"/>
                  <a:gd name="connsiteX2" fmla="*/ 430530 w 609600"/>
                  <a:gd name="connsiteY2" fmla="*/ 19050 h 304800"/>
                  <a:gd name="connsiteX3" fmla="*/ 304800 w 609600"/>
                  <a:gd name="connsiteY3" fmla="*/ 0 h 304800"/>
                  <a:gd name="connsiteX4" fmla="*/ 179070 w 609600"/>
                  <a:gd name="connsiteY4" fmla="*/ 19050 h 304800"/>
                  <a:gd name="connsiteX5" fmla="*/ 30480 w 609600"/>
                  <a:gd name="connsiteY5" fmla="*/ 91440 h 304800"/>
                  <a:gd name="connsiteX6" fmla="*/ 0 w 609600"/>
                  <a:gd name="connsiteY6" fmla="*/ 152400 h 304800"/>
                  <a:gd name="connsiteX7" fmla="*/ 0 w 609600"/>
                  <a:gd name="connsiteY7" fmla="*/ 304800 h 304800"/>
                  <a:gd name="connsiteX8" fmla="*/ 609600 w 609600"/>
                  <a:gd name="connsiteY8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9600" h="304800">
                    <a:moveTo>
                      <a:pt x="609600" y="152400"/>
                    </a:moveTo>
                    <a:cubicBezTo>
                      <a:pt x="609103" y="128536"/>
                      <a:pt x="597913" y="106157"/>
                      <a:pt x="579120" y="91440"/>
                    </a:cubicBezTo>
                    <a:cubicBezTo>
                      <a:pt x="537210" y="57150"/>
                      <a:pt x="483870" y="34290"/>
                      <a:pt x="430530" y="19050"/>
                    </a:cubicBezTo>
                    <a:cubicBezTo>
                      <a:pt x="389779" y="6575"/>
                      <a:pt x="347417" y="157"/>
                      <a:pt x="304800" y="0"/>
                    </a:cubicBezTo>
                    <a:cubicBezTo>
                      <a:pt x="262230" y="734"/>
                      <a:pt x="219947" y="7141"/>
                      <a:pt x="179070" y="19050"/>
                    </a:cubicBezTo>
                    <a:cubicBezTo>
                      <a:pt x="125800" y="34595"/>
                      <a:pt x="75555" y="59073"/>
                      <a:pt x="30480" y="91440"/>
                    </a:cubicBezTo>
                    <a:cubicBezTo>
                      <a:pt x="11687" y="106157"/>
                      <a:pt x="497" y="128536"/>
                      <a:pt x="0" y="152400"/>
                    </a:cubicBezTo>
                    <a:lnTo>
                      <a:pt x="0" y="304800"/>
                    </a:lnTo>
                    <a:lnTo>
                      <a:pt x="609600" y="30480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  <a:lumOff val="25000"/>
                </a:schemeClr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3FF0639-DBD8-3894-14AB-A33155C87CE1}"/>
                  </a:ext>
                </a:extLst>
              </p:cNvPr>
              <p:cNvSpPr/>
              <p:nvPr/>
            </p:nvSpPr>
            <p:spPr>
              <a:xfrm>
                <a:off x="10413282" y="2419262"/>
                <a:ext cx="394239" cy="410359"/>
              </a:xfrm>
              <a:custGeom>
                <a:avLst/>
                <a:gdLst>
                  <a:gd name="connsiteX0" fmla="*/ 358140 w 394239"/>
                  <a:gd name="connsiteY0" fmla="*/ 324666 h 410359"/>
                  <a:gd name="connsiteX1" fmla="*/ 383191 w 394239"/>
                  <a:gd name="connsiteY1" fmla="*/ 144262 h 410359"/>
                  <a:gd name="connsiteX2" fmla="*/ 343567 w 394239"/>
                  <a:gd name="connsiteY2" fmla="*/ 59680 h 410359"/>
                  <a:gd name="connsiteX3" fmla="*/ 294132 w 394239"/>
                  <a:gd name="connsiteY3" fmla="*/ 59013 h 410359"/>
                  <a:gd name="connsiteX4" fmla="*/ 216694 w 394239"/>
                  <a:gd name="connsiteY4" fmla="*/ 6721 h 410359"/>
                  <a:gd name="connsiteX5" fmla="*/ 71342 w 394239"/>
                  <a:gd name="connsiteY5" fmla="*/ 25295 h 410359"/>
                  <a:gd name="connsiteX6" fmla="*/ 15811 w 394239"/>
                  <a:gd name="connsiteY6" fmla="*/ 165408 h 410359"/>
                  <a:gd name="connsiteX7" fmla="*/ 21145 w 394239"/>
                  <a:gd name="connsiteY7" fmla="*/ 355908 h 410359"/>
                  <a:gd name="connsiteX8" fmla="*/ 0 w 394239"/>
                  <a:gd name="connsiteY8" fmla="*/ 408771 h 410359"/>
                  <a:gd name="connsiteX9" fmla="*/ 89059 w 394239"/>
                  <a:gd name="connsiteY9" fmla="*/ 399246 h 410359"/>
                  <a:gd name="connsiteX10" fmla="*/ 134588 w 394239"/>
                  <a:gd name="connsiteY10" fmla="*/ 363432 h 410359"/>
                  <a:gd name="connsiteX11" fmla="*/ 38005 w 394239"/>
                  <a:gd name="connsiteY11" fmla="*/ 243989 h 410359"/>
                  <a:gd name="connsiteX12" fmla="*/ 41719 w 394239"/>
                  <a:gd name="connsiteY12" fmla="*/ 192744 h 410359"/>
                  <a:gd name="connsiteX13" fmla="*/ 93155 w 394239"/>
                  <a:gd name="connsiteY13" fmla="*/ 175695 h 410359"/>
                  <a:gd name="connsiteX14" fmla="*/ 188976 w 394239"/>
                  <a:gd name="connsiteY14" fmla="*/ 148739 h 410359"/>
                  <a:gd name="connsiteX15" fmla="*/ 283464 w 394239"/>
                  <a:gd name="connsiteY15" fmla="*/ 83969 h 410359"/>
                  <a:gd name="connsiteX16" fmla="*/ 296934 w 394239"/>
                  <a:gd name="connsiteY16" fmla="*/ 84072 h 410359"/>
                  <a:gd name="connsiteX17" fmla="*/ 299561 w 394239"/>
                  <a:gd name="connsiteY17" fmla="*/ 89303 h 410359"/>
                  <a:gd name="connsiteX18" fmla="*/ 315563 w 394239"/>
                  <a:gd name="connsiteY18" fmla="*/ 133499 h 410359"/>
                  <a:gd name="connsiteX19" fmla="*/ 329660 w 394239"/>
                  <a:gd name="connsiteY19" fmla="*/ 145881 h 410359"/>
                  <a:gd name="connsiteX20" fmla="*/ 345662 w 394239"/>
                  <a:gd name="connsiteY20" fmla="*/ 160836 h 410359"/>
                  <a:gd name="connsiteX21" fmla="*/ 357092 w 394239"/>
                  <a:gd name="connsiteY21" fmla="*/ 204079 h 410359"/>
                  <a:gd name="connsiteX22" fmla="*/ 251555 w 394239"/>
                  <a:gd name="connsiteY22" fmla="*/ 364290 h 410359"/>
                  <a:gd name="connsiteX23" fmla="*/ 296609 w 394239"/>
                  <a:gd name="connsiteY23" fmla="*/ 400485 h 410359"/>
                  <a:gd name="connsiteX24" fmla="*/ 394240 w 394239"/>
                  <a:gd name="connsiteY24" fmla="*/ 392579 h 410359"/>
                  <a:gd name="connsiteX25" fmla="*/ 358140 w 394239"/>
                  <a:gd name="connsiteY25" fmla="*/ 324666 h 410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4239" h="410359">
                    <a:moveTo>
                      <a:pt x="358140" y="324666"/>
                    </a:moveTo>
                    <a:cubicBezTo>
                      <a:pt x="349377" y="290376"/>
                      <a:pt x="382905" y="204651"/>
                      <a:pt x="383191" y="144262"/>
                    </a:cubicBezTo>
                    <a:cubicBezTo>
                      <a:pt x="383191" y="95970"/>
                      <a:pt x="369475" y="74349"/>
                      <a:pt x="343567" y="59680"/>
                    </a:cubicBezTo>
                    <a:cubicBezTo>
                      <a:pt x="328612" y="51203"/>
                      <a:pt x="294132" y="59013"/>
                      <a:pt x="294132" y="59013"/>
                    </a:cubicBezTo>
                    <a:cubicBezTo>
                      <a:pt x="294132" y="59013"/>
                      <a:pt x="276320" y="25295"/>
                      <a:pt x="216694" y="6721"/>
                    </a:cubicBezTo>
                    <a:cubicBezTo>
                      <a:pt x="167698" y="-6618"/>
                      <a:pt x="115410" y="63"/>
                      <a:pt x="71342" y="25295"/>
                    </a:cubicBezTo>
                    <a:cubicBezTo>
                      <a:pt x="34480" y="49107"/>
                      <a:pt x="16669" y="75301"/>
                      <a:pt x="15811" y="165408"/>
                    </a:cubicBezTo>
                    <a:cubicBezTo>
                      <a:pt x="15049" y="247989"/>
                      <a:pt x="26384" y="321332"/>
                      <a:pt x="21145" y="355908"/>
                    </a:cubicBezTo>
                    <a:cubicBezTo>
                      <a:pt x="18730" y="375046"/>
                      <a:pt x="11450" y="393247"/>
                      <a:pt x="0" y="408771"/>
                    </a:cubicBezTo>
                    <a:cubicBezTo>
                      <a:pt x="0" y="408771"/>
                      <a:pt x="57150" y="416106"/>
                      <a:pt x="89059" y="399246"/>
                    </a:cubicBezTo>
                    <a:cubicBezTo>
                      <a:pt x="105116" y="388473"/>
                      <a:pt x="120336" y="376501"/>
                      <a:pt x="134588" y="363432"/>
                    </a:cubicBezTo>
                    <a:cubicBezTo>
                      <a:pt x="85704" y="340633"/>
                      <a:pt x="50068" y="296562"/>
                      <a:pt x="38005" y="243989"/>
                    </a:cubicBezTo>
                    <a:cubicBezTo>
                      <a:pt x="36767" y="239417"/>
                      <a:pt x="28480" y="209508"/>
                      <a:pt x="41719" y="192744"/>
                    </a:cubicBezTo>
                    <a:cubicBezTo>
                      <a:pt x="48959" y="183219"/>
                      <a:pt x="65532" y="180552"/>
                      <a:pt x="93155" y="175695"/>
                    </a:cubicBezTo>
                    <a:cubicBezTo>
                      <a:pt x="126220" y="171339"/>
                      <a:pt x="158489" y="162262"/>
                      <a:pt x="188976" y="148739"/>
                    </a:cubicBezTo>
                    <a:cubicBezTo>
                      <a:pt x="223247" y="131505"/>
                      <a:pt x="255030" y="109718"/>
                      <a:pt x="283464" y="83969"/>
                    </a:cubicBezTo>
                    <a:cubicBezTo>
                      <a:pt x="287212" y="80278"/>
                      <a:pt x="293242" y="80324"/>
                      <a:pt x="296934" y="84072"/>
                    </a:cubicBezTo>
                    <a:cubicBezTo>
                      <a:pt x="298337" y="85497"/>
                      <a:pt x="299256" y="87326"/>
                      <a:pt x="299561" y="89303"/>
                    </a:cubicBezTo>
                    <a:cubicBezTo>
                      <a:pt x="301829" y="104972"/>
                      <a:pt x="307275" y="120011"/>
                      <a:pt x="315563" y="133499"/>
                    </a:cubicBezTo>
                    <a:cubicBezTo>
                      <a:pt x="319446" y="138473"/>
                      <a:pt x="324227" y="142673"/>
                      <a:pt x="329660" y="145881"/>
                    </a:cubicBezTo>
                    <a:cubicBezTo>
                      <a:pt x="335993" y="149676"/>
                      <a:pt x="341448" y="154773"/>
                      <a:pt x="345662" y="160836"/>
                    </a:cubicBezTo>
                    <a:cubicBezTo>
                      <a:pt x="352540" y="174259"/>
                      <a:pt x="356439" y="189010"/>
                      <a:pt x="357092" y="204079"/>
                    </a:cubicBezTo>
                    <a:cubicBezTo>
                      <a:pt x="356469" y="273587"/>
                      <a:pt x="315172" y="336279"/>
                      <a:pt x="251555" y="364290"/>
                    </a:cubicBezTo>
                    <a:cubicBezTo>
                      <a:pt x="263557" y="374862"/>
                      <a:pt x="279273" y="387912"/>
                      <a:pt x="296609" y="400485"/>
                    </a:cubicBezTo>
                    <a:cubicBezTo>
                      <a:pt x="325184" y="421154"/>
                      <a:pt x="394240" y="392579"/>
                      <a:pt x="394240" y="392579"/>
                    </a:cubicBezTo>
                    <a:cubicBezTo>
                      <a:pt x="394240" y="392579"/>
                      <a:pt x="371951" y="379244"/>
                      <a:pt x="358140" y="32466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09C6DF8-C48F-ED80-555B-84B103F29BF7}"/>
                  </a:ext>
                </a:extLst>
              </p:cNvPr>
              <p:cNvSpPr/>
              <p:nvPr/>
            </p:nvSpPr>
            <p:spPr>
              <a:xfrm>
                <a:off x="10466400" y="2527996"/>
                <a:ext cx="284924" cy="248316"/>
              </a:xfrm>
              <a:custGeom>
                <a:avLst/>
                <a:gdLst>
                  <a:gd name="connsiteX0" fmla="*/ 284924 w 284924"/>
                  <a:gd name="connsiteY0" fmla="*/ 95917 h 248316"/>
                  <a:gd name="connsiteX1" fmla="*/ 276733 w 284924"/>
                  <a:gd name="connsiteY1" fmla="*/ 62675 h 248316"/>
                  <a:gd name="connsiteX2" fmla="*/ 266065 w 284924"/>
                  <a:gd name="connsiteY2" fmla="*/ 53150 h 248316"/>
                  <a:gd name="connsiteX3" fmla="*/ 247015 w 284924"/>
                  <a:gd name="connsiteY3" fmla="*/ 36481 h 248316"/>
                  <a:gd name="connsiteX4" fmla="*/ 230727 w 284924"/>
                  <a:gd name="connsiteY4" fmla="*/ 0 h 248316"/>
                  <a:gd name="connsiteX5" fmla="*/ 144050 w 284924"/>
                  <a:gd name="connsiteY5" fmla="*/ 57150 h 248316"/>
                  <a:gd name="connsiteX6" fmla="*/ 42894 w 284924"/>
                  <a:gd name="connsiteY6" fmla="*/ 85725 h 248316"/>
                  <a:gd name="connsiteX7" fmla="*/ 3270 w 284924"/>
                  <a:gd name="connsiteY7" fmla="*/ 95726 h 248316"/>
                  <a:gd name="connsiteX8" fmla="*/ 3270 w 284924"/>
                  <a:gd name="connsiteY8" fmla="*/ 130112 h 248316"/>
                  <a:gd name="connsiteX9" fmla="*/ 142049 w 284924"/>
                  <a:gd name="connsiteY9" fmla="*/ 248317 h 248316"/>
                  <a:gd name="connsiteX10" fmla="*/ 284924 w 284924"/>
                  <a:gd name="connsiteY10" fmla="*/ 95917 h 24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924" h="248316">
                    <a:moveTo>
                      <a:pt x="284924" y="95917"/>
                    </a:moveTo>
                    <a:cubicBezTo>
                      <a:pt x="284416" y="84404"/>
                      <a:pt x="281632" y="73105"/>
                      <a:pt x="276733" y="62675"/>
                    </a:cubicBezTo>
                    <a:cubicBezTo>
                      <a:pt x="273943" y="58733"/>
                      <a:pt x="270296" y="55476"/>
                      <a:pt x="266065" y="53150"/>
                    </a:cubicBezTo>
                    <a:cubicBezTo>
                      <a:pt x="258780" y="48761"/>
                      <a:pt x="252331" y="43119"/>
                      <a:pt x="247015" y="36481"/>
                    </a:cubicBezTo>
                    <a:cubicBezTo>
                      <a:pt x="239351" y="25447"/>
                      <a:pt x="233826" y="13072"/>
                      <a:pt x="230727" y="0"/>
                    </a:cubicBezTo>
                    <a:cubicBezTo>
                      <a:pt x="204134" y="22328"/>
                      <a:pt x="175049" y="41504"/>
                      <a:pt x="144050" y="57150"/>
                    </a:cubicBezTo>
                    <a:cubicBezTo>
                      <a:pt x="111871" y="71464"/>
                      <a:pt x="77806" y="81087"/>
                      <a:pt x="42894" y="85725"/>
                    </a:cubicBezTo>
                    <a:cubicBezTo>
                      <a:pt x="26797" y="88582"/>
                      <a:pt x="6699" y="92107"/>
                      <a:pt x="3270" y="95726"/>
                    </a:cubicBezTo>
                    <a:cubicBezTo>
                      <a:pt x="-2445" y="103156"/>
                      <a:pt x="508" y="122111"/>
                      <a:pt x="3270" y="130112"/>
                    </a:cubicBezTo>
                    <a:cubicBezTo>
                      <a:pt x="19558" y="198787"/>
                      <a:pt x="77851" y="248317"/>
                      <a:pt x="142049" y="248317"/>
                    </a:cubicBezTo>
                    <a:cubicBezTo>
                      <a:pt x="218249" y="248317"/>
                      <a:pt x="284924" y="177070"/>
                      <a:pt x="284924" y="9591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446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F0722-D88D-88C2-2DE3-660746E1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 Positions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9D1832-AC1C-D656-ED7D-72B19E4B3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715548"/>
              </p:ext>
            </p:extLst>
          </p:nvPr>
        </p:nvGraphicFramePr>
        <p:xfrm>
          <a:off x="1095642" y="1189084"/>
          <a:ext cx="8842476" cy="55492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47492">
                  <a:extLst>
                    <a:ext uri="{9D8B030D-6E8A-4147-A177-3AD203B41FA5}">
                      <a16:colId xmlns:a16="http://schemas.microsoft.com/office/drawing/2014/main" val="3450019329"/>
                    </a:ext>
                  </a:extLst>
                </a:gridCol>
                <a:gridCol w="3259940">
                  <a:extLst>
                    <a:ext uri="{9D8B030D-6E8A-4147-A177-3AD203B41FA5}">
                      <a16:colId xmlns:a16="http://schemas.microsoft.com/office/drawing/2014/main" val="1279732858"/>
                    </a:ext>
                  </a:extLst>
                </a:gridCol>
                <a:gridCol w="2635044">
                  <a:extLst>
                    <a:ext uri="{9D8B030D-6E8A-4147-A177-3AD203B41FA5}">
                      <a16:colId xmlns:a16="http://schemas.microsoft.com/office/drawing/2014/main" val="929792671"/>
                    </a:ext>
                  </a:extLst>
                </a:gridCol>
              </a:tblGrid>
              <a:tr h="578760">
                <a:tc>
                  <a:txBody>
                    <a:bodyPr/>
                    <a:lstStyle/>
                    <a:p>
                      <a:r>
                        <a:rPr lang="en-US" dirty="0"/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2024 – 2025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Underclassman Assistant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531402"/>
                  </a:ext>
                </a:extLst>
              </a:tr>
              <a:tr h="414211">
                <a:tc>
                  <a:txBody>
                    <a:bodyPr/>
                    <a:lstStyle/>
                    <a:p>
                      <a:r>
                        <a:rPr lang="en-US" dirty="0"/>
                        <a:t>Uniform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Melissa and Trish Johnson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>
                          <a:sym typeface="Symbol" panose="05050102010706020507" pitchFamily="18" charset="2"/>
                        </a:rPr>
                        <a:t>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670412"/>
                  </a:ext>
                </a:extLst>
              </a:tr>
              <a:tr h="414211">
                <a:tc>
                  <a:txBody>
                    <a:bodyPr/>
                    <a:lstStyle/>
                    <a:p>
                      <a:r>
                        <a:rPr lang="en-US" dirty="0"/>
                        <a:t>Student Food Managers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Julie Beatty and Renee Pease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ym typeface="Symbol" panose="05050102010706020507" pitchFamily="18" charset="2"/>
                        </a:rPr>
                        <a:t>Ilene </a:t>
                      </a:r>
                      <a:r>
                        <a:rPr lang="en-US" b="0" dirty="0" err="1">
                          <a:sym typeface="Symbol" panose="05050102010706020507" pitchFamily="18" charset="2"/>
                        </a:rPr>
                        <a:t>Bomsar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4103"/>
                  </a:ext>
                </a:extLst>
              </a:tr>
              <a:tr h="414211">
                <a:tc>
                  <a:txBody>
                    <a:bodyPr/>
                    <a:lstStyle/>
                    <a:p>
                      <a:r>
                        <a:rPr lang="en-US" dirty="0"/>
                        <a:t>Concessions Managers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 Nobile and Brandi Knowles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82377"/>
                  </a:ext>
                </a:extLst>
              </a:tr>
              <a:tr h="414211">
                <a:tc>
                  <a:txBody>
                    <a:bodyPr/>
                    <a:lstStyle/>
                    <a:p>
                      <a:r>
                        <a:rPr lang="en-US" dirty="0"/>
                        <a:t>Equipment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David </a:t>
                      </a:r>
                      <a:r>
                        <a:rPr lang="en-US" dirty="0" err="1"/>
                        <a:t>Yake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ym typeface="Symbol" panose="05050102010706020507" pitchFamily="18" charset="2"/>
                        </a:rPr>
                        <a:t>Matt Cox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777701"/>
                  </a:ext>
                </a:extLst>
              </a:tr>
              <a:tr h="414211">
                <a:tc>
                  <a:txBody>
                    <a:bodyPr/>
                    <a:lstStyle/>
                    <a:p>
                      <a:r>
                        <a:rPr lang="en-US" dirty="0"/>
                        <a:t>Volunteer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Carol </a:t>
                      </a:r>
                      <a:r>
                        <a:rPr lang="en-US" dirty="0" err="1"/>
                        <a:t>Diachun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>
                          <a:sym typeface="Symbol" panose="05050102010706020507" pitchFamily="18" charset="2"/>
                        </a:rPr>
                        <a:t>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079540"/>
                  </a:ext>
                </a:extLst>
              </a:tr>
              <a:tr h="414211">
                <a:tc>
                  <a:txBody>
                    <a:bodyPr/>
                    <a:lstStyle/>
                    <a:p>
                      <a:r>
                        <a:rPr lang="en-US" dirty="0"/>
                        <a:t>Mulch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Carol </a:t>
                      </a:r>
                      <a:r>
                        <a:rPr lang="en-US" dirty="0" err="1"/>
                        <a:t>Diachun</a:t>
                      </a:r>
                      <a:r>
                        <a:rPr lang="en-US" dirty="0"/>
                        <a:t> and Jennifer Schmutz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700814"/>
                  </a:ext>
                </a:extLst>
              </a:tr>
              <a:tr h="414211">
                <a:tc>
                  <a:txBody>
                    <a:bodyPr/>
                    <a:lstStyle/>
                    <a:p>
                      <a:r>
                        <a:rPr lang="en-US" dirty="0"/>
                        <a:t>Website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Brett </a:t>
                      </a:r>
                      <a:r>
                        <a:rPr lang="en-US" dirty="0" err="1"/>
                        <a:t>Polakowski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953581"/>
                  </a:ext>
                </a:extLst>
              </a:tr>
              <a:tr h="414211">
                <a:tc>
                  <a:txBody>
                    <a:bodyPr/>
                    <a:lstStyle/>
                    <a:p>
                      <a:r>
                        <a:rPr lang="en-US" dirty="0"/>
                        <a:t>Banquet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Jen Cox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080765"/>
                  </a:ext>
                </a:extLst>
              </a:tr>
              <a:tr h="414211">
                <a:tc>
                  <a:txBody>
                    <a:bodyPr/>
                    <a:lstStyle/>
                    <a:p>
                      <a:r>
                        <a:rPr lang="en-US" dirty="0"/>
                        <a:t>Middle School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Ilene </a:t>
                      </a:r>
                      <a:r>
                        <a:rPr lang="en-US" dirty="0" err="1"/>
                        <a:t>Bomsar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030608"/>
                  </a:ext>
                </a:extLst>
              </a:tr>
              <a:tr h="414211">
                <a:tc>
                  <a:txBody>
                    <a:bodyPr/>
                    <a:lstStyle/>
                    <a:p>
                      <a:r>
                        <a:rPr lang="en-US" dirty="0"/>
                        <a:t>Student Accounts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Venera </a:t>
                      </a:r>
                      <a:r>
                        <a:rPr lang="en-US" dirty="0" err="1"/>
                        <a:t>Lajqi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31504"/>
                  </a:ext>
                </a:extLst>
              </a:tr>
              <a:tr h="414211">
                <a:tc>
                  <a:txBody>
                    <a:bodyPr/>
                    <a:lstStyle/>
                    <a:p>
                      <a:r>
                        <a:rPr lang="en-US" dirty="0"/>
                        <a:t>Fundraising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547107"/>
                  </a:ext>
                </a:extLst>
              </a:tr>
              <a:tr h="414211">
                <a:tc>
                  <a:txBody>
                    <a:bodyPr/>
                    <a:lstStyle/>
                    <a:p>
                      <a:r>
                        <a:rPr lang="en-US" dirty="0"/>
                        <a:t>Color Guard Liaison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351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338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12"/>
          <p:cNvPicPr preferRelativeResize="0"/>
          <p:nvPr/>
        </p:nvPicPr>
        <p:blipFill rotWithShape="1">
          <a:blip r:embed="rId3">
            <a:alphaModFix/>
          </a:blip>
          <a:srcRect r="1" b="1"/>
          <a:stretch/>
        </p:blipFill>
        <p:spPr>
          <a:xfrm>
            <a:off x="379741" y="1486366"/>
            <a:ext cx="4086209" cy="4086209"/>
          </a:xfrm>
          <a:custGeom>
            <a:avLst/>
            <a:gdLst/>
            <a:ahLst/>
            <a:cxnLst/>
            <a:rect l="l" t="t" r="r" b="b"/>
            <a:pathLst>
              <a:path w="2388070" h="2388070" extrusionOk="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273" name="Google Shape;273;p12"/>
          <p:cNvGrpSpPr/>
          <p:nvPr/>
        </p:nvGrpSpPr>
        <p:grpSpPr>
          <a:xfrm>
            <a:off x="0" y="377893"/>
            <a:ext cx="1861854" cy="717514"/>
            <a:chOff x="0" y="377893"/>
            <a:chExt cx="1861854" cy="717514"/>
          </a:xfrm>
        </p:grpSpPr>
        <p:sp>
          <p:nvSpPr>
            <p:cNvPr id="274" name="Google Shape;274;p12"/>
            <p:cNvSpPr/>
            <p:nvPr/>
          </p:nvSpPr>
          <p:spPr>
            <a:xfrm>
              <a:off x="0" y="377893"/>
              <a:ext cx="1861854" cy="277779"/>
            </a:xfrm>
            <a:custGeom>
              <a:avLst/>
              <a:gdLst/>
              <a:ahLst/>
              <a:cxnLst/>
              <a:rect l="l" t="t" r="r" b="b"/>
              <a:pathLst>
                <a:path w="1861854" h="277779" extrusionOk="0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0" y="817628"/>
              <a:ext cx="1861854" cy="277779"/>
            </a:xfrm>
            <a:custGeom>
              <a:avLst/>
              <a:gdLst/>
              <a:ahLst/>
              <a:cxnLst/>
              <a:rect l="l" t="t" r="r" b="b"/>
              <a:pathLst>
                <a:path w="1861854" h="277779" extrusionOk="0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12"/>
          <p:cNvGrpSpPr/>
          <p:nvPr/>
        </p:nvGrpSpPr>
        <p:grpSpPr>
          <a:xfrm>
            <a:off x="10428634" y="5987064"/>
            <a:ext cx="1054466" cy="469689"/>
            <a:chOff x="9841624" y="4115729"/>
            <a:chExt cx="602169" cy="268223"/>
          </a:xfrm>
        </p:grpSpPr>
        <p:sp>
          <p:nvSpPr>
            <p:cNvPr id="277" name="Google Shape;277;p1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12"/>
          <p:cNvGrpSpPr/>
          <p:nvPr/>
        </p:nvGrpSpPr>
        <p:grpSpPr>
          <a:xfrm>
            <a:off x="5093539" y="2114412"/>
            <a:ext cx="6718720" cy="1758240"/>
            <a:chOff x="0" y="828525"/>
            <a:chExt cx="6718720" cy="1758240"/>
          </a:xfrm>
        </p:grpSpPr>
        <p:sp>
          <p:nvSpPr>
            <p:cNvPr id="283" name="Google Shape;283;p12"/>
            <p:cNvSpPr/>
            <p:nvPr/>
          </p:nvSpPr>
          <p:spPr>
            <a:xfrm>
              <a:off x="0" y="1477965"/>
              <a:ext cx="6718720" cy="1108800"/>
            </a:xfrm>
            <a:prstGeom prst="rect">
              <a:avLst/>
            </a:prstGeom>
            <a:solidFill>
              <a:srgbClr val="FFC000">
                <a:alpha val="89803"/>
              </a:srgbClr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335936" y="828525"/>
              <a:ext cx="4703104" cy="12988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2"/>
            <p:cNvSpPr txBox="1"/>
            <p:nvPr/>
          </p:nvSpPr>
          <p:spPr>
            <a:xfrm>
              <a:off x="399342" y="891931"/>
              <a:ext cx="4576292" cy="1172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0" rIns="1777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en-US" sz="44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Questions?</a:t>
              </a:r>
              <a:endParaRPr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4966826" y="53466"/>
            <a:ext cx="4873160" cy="681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ibre Baskerville"/>
              <a:buNone/>
            </a:pPr>
            <a:r>
              <a:rPr lang="en-US" sz="4000">
                <a:solidFill>
                  <a:schemeClr val="lt1"/>
                </a:solidFill>
              </a:rPr>
              <a:t>Agenda</a:t>
            </a:r>
            <a:endParaRPr/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 r="1" b="1"/>
          <a:stretch/>
        </p:blipFill>
        <p:spPr>
          <a:xfrm>
            <a:off x="379741" y="1486366"/>
            <a:ext cx="4086209" cy="4086209"/>
          </a:xfrm>
          <a:custGeom>
            <a:avLst/>
            <a:gdLst/>
            <a:ahLst/>
            <a:cxnLst/>
            <a:rect l="l" t="t" r="r" b="b"/>
            <a:pathLst>
              <a:path w="2388070" h="2388070" extrusionOk="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06" name="Google Shape;106;p2"/>
          <p:cNvGrpSpPr/>
          <p:nvPr/>
        </p:nvGrpSpPr>
        <p:grpSpPr>
          <a:xfrm>
            <a:off x="0" y="377893"/>
            <a:ext cx="1861854" cy="717514"/>
            <a:chOff x="0" y="377893"/>
            <a:chExt cx="1861854" cy="717514"/>
          </a:xfrm>
        </p:grpSpPr>
        <p:sp>
          <p:nvSpPr>
            <p:cNvPr id="107" name="Google Shape;107;p2"/>
            <p:cNvSpPr/>
            <p:nvPr/>
          </p:nvSpPr>
          <p:spPr>
            <a:xfrm>
              <a:off x="0" y="377893"/>
              <a:ext cx="1861854" cy="277779"/>
            </a:xfrm>
            <a:custGeom>
              <a:avLst/>
              <a:gdLst/>
              <a:ahLst/>
              <a:cxnLst/>
              <a:rect l="l" t="t" r="r" b="b"/>
              <a:pathLst>
                <a:path w="1861854" h="277779" extrusionOk="0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0" y="817628"/>
              <a:ext cx="1861854" cy="277779"/>
            </a:xfrm>
            <a:custGeom>
              <a:avLst/>
              <a:gdLst/>
              <a:ahLst/>
              <a:cxnLst/>
              <a:rect l="l" t="t" r="r" b="b"/>
              <a:pathLst>
                <a:path w="1861854" h="277779" extrusionOk="0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10428634" y="5987064"/>
            <a:ext cx="1054466" cy="469689"/>
            <a:chOff x="9841624" y="4115729"/>
            <a:chExt cx="602169" cy="268223"/>
          </a:xfrm>
        </p:grpSpPr>
        <p:sp>
          <p:nvSpPr>
            <p:cNvPr id="110" name="Google Shape;110;p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2"/>
          <p:cNvGrpSpPr/>
          <p:nvPr/>
        </p:nvGrpSpPr>
        <p:grpSpPr>
          <a:xfrm>
            <a:off x="4966825" y="974505"/>
            <a:ext cx="4873159" cy="5601960"/>
            <a:chOff x="0" y="129134"/>
            <a:chExt cx="4873159" cy="5601960"/>
          </a:xfrm>
        </p:grpSpPr>
        <p:sp>
          <p:nvSpPr>
            <p:cNvPr id="116" name="Google Shape;116;p2"/>
            <p:cNvSpPr/>
            <p:nvPr/>
          </p:nvSpPr>
          <p:spPr>
            <a:xfrm>
              <a:off x="0" y="439094"/>
              <a:ext cx="4873159" cy="52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43658" y="129134"/>
              <a:ext cx="3411212" cy="6199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273920" y="159396"/>
              <a:ext cx="3350688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925" tIns="0" rIns="1289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Welcome</a:t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0" y="1391654"/>
              <a:ext cx="4873159" cy="52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43658" y="1081694"/>
              <a:ext cx="3411212" cy="6199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273920" y="1111956"/>
              <a:ext cx="3350688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925" tIns="0" rIns="1289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General Updates</a:t>
              </a: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0" y="2344214"/>
              <a:ext cx="4873159" cy="52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3658" y="2034254"/>
              <a:ext cx="3411212" cy="6199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273920" y="2064516"/>
              <a:ext cx="3350688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925" tIns="0" rIns="1289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2024 – 2025 Budget</a:t>
              </a: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0" y="3296774"/>
              <a:ext cx="4873159" cy="52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43658" y="2986814"/>
              <a:ext cx="3411212" cy="6199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273920" y="3017076"/>
              <a:ext cx="3350688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925" tIns="0" rIns="1289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By Law Updates</a:t>
              </a: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0" y="4249334"/>
              <a:ext cx="4873159" cy="52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3658" y="3939374"/>
              <a:ext cx="3411212" cy="6199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 txBox="1"/>
            <p:nvPr/>
          </p:nvSpPr>
          <p:spPr>
            <a:xfrm>
              <a:off x="273920" y="3969636"/>
              <a:ext cx="3350688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925" tIns="0" rIns="1289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Board Elections</a:t>
              </a:r>
              <a:endParaRPr lang="en-US"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0" y="5201894"/>
              <a:ext cx="4873159" cy="52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43658" y="4919372"/>
              <a:ext cx="3411212" cy="6199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 txBox="1"/>
            <p:nvPr/>
          </p:nvSpPr>
          <p:spPr>
            <a:xfrm>
              <a:off x="273920" y="4949634"/>
              <a:ext cx="3350688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925" tIns="0" rIns="1289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Questions and Answers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 r="1" b="1"/>
          <a:stretch/>
        </p:blipFill>
        <p:spPr>
          <a:xfrm>
            <a:off x="379741" y="1486366"/>
            <a:ext cx="4086209" cy="4086209"/>
          </a:xfrm>
          <a:custGeom>
            <a:avLst/>
            <a:gdLst/>
            <a:ahLst/>
            <a:cxnLst/>
            <a:rect l="l" t="t" r="r" b="b"/>
            <a:pathLst>
              <a:path w="2388070" h="2388070" extrusionOk="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40" name="Google Shape;140;p3"/>
          <p:cNvGrpSpPr/>
          <p:nvPr/>
        </p:nvGrpSpPr>
        <p:grpSpPr>
          <a:xfrm>
            <a:off x="0" y="377893"/>
            <a:ext cx="1861854" cy="717514"/>
            <a:chOff x="0" y="377893"/>
            <a:chExt cx="1861854" cy="717514"/>
          </a:xfrm>
        </p:grpSpPr>
        <p:sp>
          <p:nvSpPr>
            <p:cNvPr id="141" name="Google Shape;141;p3"/>
            <p:cNvSpPr/>
            <p:nvPr/>
          </p:nvSpPr>
          <p:spPr>
            <a:xfrm>
              <a:off x="0" y="377893"/>
              <a:ext cx="1861854" cy="277779"/>
            </a:xfrm>
            <a:custGeom>
              <a:avLst/>
              <a:gdLst/>
              <a:ahLst/>
              <a:cxnLst/>
              <a:rect l="l" t="t" r="r" b="b"/>
              <a:pathLst>
                <a:path w="1861854" h="277779" extrusionOk="0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0" y="817628"/>
              <a:ext cx="1861854" cy="277779"/>
            </a:xfrm>
            <a:custGeom>
              <a:avLst/>
              <a:gdLst/>
              <a:ahLst/>
              <a:cxnLst/>
              <a:rect l="l" t="t" r="r" b="b"/>
              <a:pathLst>
                <a:path w="1861854" h="277779" extrusionOk="0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3"/>
          <p:cNvGrpSpPr/>
          <p:nvPr/>
        </p:nvGrpSpPr>
        <p:grpSpPr>
          <a:xfrm>
            <a:off x="10428634" y="5987064"/>
            <a:ext cx="1054466" cy="469689"/>
            <a:chOff x="9841624" y="4115729"/>
            <a:chExt cx="602169" cy="268223"/>
          </a:xfrm>
        </p:grpSpPr>
        <p:sp>
          <p:nvSpPr>
            <p:cNvPr id="144" name="Google Shape;144;p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3"/>
          <p:cNvGrpSpPr/>
          <p:nvPr/>
        </p:nvGrpSpPr>
        <p:grpSpPr>
          <a:xfrm>
            <a:off x="5093539" y="1694832"/>
            <a:ext cx="6718720" cy="2597400"/>
            <a:chOff x="0" y="408945"/>
            <a:chExt cx="6718720" cy="2597400"/>
          </a:xfrm>
        </p:grpSpPr>
        <p:sp>
          <p:nvSpPr>
            <p:cNvPr id="150" name="Google Shape;150;p3"/>
            <p:cNvSpPr/>
            <p:nvPr/>
          </p:nvSpPr>
          <p:spPr>
            <a:xfrm>
              <a:off x="0" y="1368345"/>
              <a:ext cx="6718720" cy="1638000"/>
            </a:xfrm>
            <a:prstGeom prst="rect">
              <a:avLst/>
            </a:prstGeom>
            <a:solidFill>
              <a:srgbClr val="FFC000">
                <a:alpha val="89803"/>
              </a:srgbClr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335936" y="408945"/>
              <a:ext cx="4703104" cy="1918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 txBox="1"/>
            <p:nvPr/>
          </p:nvSpPr>
          <p:spPr>
            <a:xfrm>
              <a:off x="429604" y="502613"/>
              <a:ext cx="4515768" cy="1731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0" rIns="1777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Calibri"/>
                <a:buNone/>
              </a:pPr>
              <a:r>
                <a:rPr lang="en-US" sz="44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General Updates </a:t>
              </a:r>
              <a:endParaRPr sz="1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40"/>
              </a:buClr>
              <a:buSzPct val="100000"/>
              <a:buFont typeface="Libre Baskerville"/>
              <a:buNone/>
            </a:pPr>
            <a:r>
              <a:rPr lang="en-US" dirty="0"/>
              <a:t>Daytona 500 Tickets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A3E381-F9C5-FFA2-56DA-7528DB8A9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purchased tickets for the Daytona 500 Race though our Friends and Family, complete the form at this link: </a:t>
            </a:r>
          </a:p>
          <a:p>
            <a:pPr lvl="1"/>
            <a:r>
              <a:rPr lang="en-US" dirty="0">
                <a:hlinkClick r:id="rId3"/>
              </a:rPr>
              <a:t>https://docs.google.com/forms/d/e/1FAIpQLSdX9QP3pIq8GIJW_sHDhp0C71_PAUmCyphWXbW-N-NkldyXOA/viewform</a:t>
            </a:r>
            <a:endParaRPr lang="en-US" dirty="0"/>
          </a:p>
          <a:p>
            <a:r>
              <a:rPr lang="en-US" dirty="0"/>
              <a:t>Per Daytona Policy, refunds are not given; tickets are rolled over to the next year</a:t>
            </a:r>
          </a:p>
          <a:p>
            <a:r>
              <a:rPr lang="en-US" dirty="0"/>
              <a:t>Response is due by April 19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5334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479D7-38BD-BF8F-7407-A0A6D4546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11613" y="4567519"/>
            <a:ext cx="3519948" cy="19799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56853-4BCA-86DE-7CA1-E73B48E2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Year Banquet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EC137-DA0E-42F3-D30F-BAD2B430A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Friday May 17</a:t>
            </a:r>
            <a:r>
              <a:rPr lang="en-US" baseline="30000" dirty="0"/>
              <a:t>th</a:t>
            </a:r>
            <a:r>
              <a:rPr lang="en-US" dirty="0"/>
              <a:t> at 6:00 pm</a:t>
            </a:r>
          </a:p>
          <a:p>
            <a:r>
              <a:rPr lang="en-US" dirty="0"/>
              <a:t>Ramada by Wyndham Jacksonville Hotel &amp; Conference Center </a:t>
            </a:r>
          </a:p>
          <a:p>
            <a:pPr lvl="1"/>
            <a:r>
              <a:rPr lang="en-US" dirty="0"/>
              <a:t>3130 Hartley Road, Jacksonville, Fl 32257 </a:t>
            </a:r>
          </a:p>
          <a:p>
            <a:r>
              <a:rPr lang="en-US" dirty="0"/>
              <a:t>Tickets are $35 each; you must pay for your student</a:t>
            </a:r>
          </a:p>
          <a:p>
            <a:r>
              <a:rPr lang="en-US" dirty="0"/>
              <a:t>Band dues must be paid in full </a:t>
            </a:r>
          </a:p>
          <a:p>
            <a:r>
              <a:rPr lang="en-US" dirty="0"/>
              <a:t>Last day to purchase tickets is May 1</a:t>
            </a:r>
            <a:r>
              <a:rPr lang="en-US" baseline="30000" dirty="0"/>
              <a:t>st</a:t>
            </a:r>
            <a:endParaRPr lang="en-US" dirty="0"/>
          </a:p>
          <a:p>
            <a:r>
              <a:rPr lang="en-US" dirty="0"/>
              <a:t>Business/dressy attire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46A4F-D429-CFE4-5E35-817095865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43458" y="4094385"/>
            <a:ext cx="1964256" cy="2381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ECFA53-DA09-3EBA-3150-186D37D2939D}"/>
              </a:ext>
            </a:extLst>
          </p:cNvPr>
          <p:cNvSpPr txBox="1"/>
          <p:nvPr/>
        </p:nvSpPr>
        <p:spPr>
          <a:xfrm>
            <a:off x="11260946" y="7010045"/>
            <a:ext cx="246768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ngall.com/award-p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9396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5397-908E-77E2-4852-F6D2487C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Spectacle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5463B-93E6-6847-8E64-21085E03E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Dress rehearsal – Tuesday April 30</a:t>
            </a:r>
            <a:r>
              <a:rPr lang="en-US" baseline="30000" dirty="0"/>
              <a:t>th</a:t>
            </a:r>
            <a:r>
              <a:rPr lang="en-US" dirty="0"/>
              <a:t> 4:30 – 6:30 pm</a:t>
            </a:r>
          </a:p>
          <a:p>
            <a:r>
              <a:rPr lang="en-US" dirty="0"/>
              <a:t>Performance – Wednesday May 1</a:t>
            </a:r>
            <a:r>
              <a:rPr lang="en-US" baseline="30000" dirty="0"/>
              <a:t>st</a:t>
            </a:r>
            <a:r>
              <a:rPr lang="en-US" dirty="0"/>
              <a:t> 5:45 – 8:15 pm</a:t>
            </a:r>
          </a:p>
          <a:p>
            <a:endParaRPr lang="en-US" dirty="0"/>
          </a:p>
          <a:p>
            <a:pPr marL="50800" indent="0" algn="ctr">
              <a:buNone/>
            </a:pPr>
            <a:r>
              <a:rPr lang="en-US" dirty="0"/>
              <a:t>Come out and enjoy!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FC586-B1F1-6B48-FBEB-710169D9E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79600" y="3874865"/>
            <a:ext cx="8432800" cy="274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5397-908E-77E2-4852-F6D2487C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Panthers Night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5463B-93E6-6847-8E64-21085E03E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nights for 8</a:t>
            </a:r>
            <a:r>
              <a:rPr lang="en-US" baseline="30000" dirty="0"/>
              <a:t>th</a:t>
            </a:r>
            <a:r>
              <a:rPr lang="en-US" dirty="0"/>
              <a:t> graders and their parents to learn about the band</a:t>
            </a:r>
          </a:p>
          <a:p>
            <a:r>
              <a:rPr lang="en-US" dirty="0"/>
              <a:t>Rescheduled to Monday, May 13</a:t>
            </a:r>
            <a:r>
              <a:rPr lang="en-US" baseline="30000" dirty="0"/>
              <a:t>th</a:t>
            </a:r>
            <a:r>
              <a:rPr lang="en-US" dirty="0"/>
              <a:t> and Wednesday May 15</a:t>
            </a:r>
            <a:r>
              <a:rPr lang="en-US" baseline="30000" dirty="0"/>
              <a:t>th</a:t>
            </a:r>
            <a:r>
              <a:rPr lang="en-US" dirty="0"/>
              <a:t> 5:00 – 7:00 pm</a:t>
            </a:r>
          </a:p>
          <a:p>
            <a:r>
              <a:rPr lang="en-US" dirty="0"/>
              <a:t>Sign-up genius will be coming out for students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C799E-A5CE-615E-ED1B-3AA3B8892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272" y="4057983"/>
            <a:ext cx="7893456" cy="25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9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5397-908E-77E2-4852-F6D2487C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Band Camp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9FC476-024E-14FB-E3ED-F0AF1A20F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724332"/>
              </p:ext>
            </p:extLst>
          </p:nvPr>
        </p:nvGraphicFramePr>
        <p:xfrm>
          <a:off x="569058" y="1637724"/>
          <a:ext cx="11053884" cy="48958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63471">
                  <a:extLst>
                    <a:ext uri="{9D8B030D-6E8A-4147-A177-3AD203B41FA5}">
                      <a16:colId xmlns:a16="http://schemas.microsoft.com/office/drawing/2014/main" val="25555269"/>
                    </a:ext>
                  </a:extLst>
                </a:gridCol>
                <a:gridCol w="2763471">
                  <a:extLst>
                    <a:ext uri="{9D8B030D-6E8A-4147-A177-3AD203B41FA5}">
                      <a16:colId xmlns:a16="http://schemas.microsoft.com/office/drawing/2014/main" val="2392297656"/>
                    </a:ext>
                  </a:extLst>
                </a:gridCol>
                <a:gridCol w="2763471">
                  <a:extLst>
                    <a:ext uri="{9D8B030D-6E8A-4147-A177-3AD203B41FA5}">
                      <a16:colId xmlns:a16="http://schemas.microsoft.com/office/drawing/2014/main" val="1077275427"/>
                    </a:ext>
                  </a:extLst>
                </a:gridCol>
                <a:gridCol w="2763471">
                  <a:extLst>
                    <a:ext uri="{9D8B030D-6E8A-4147-A177-3AD203B41FA5}">
                      <a16:colId xmlns:a16="http://schemas.microsoft.com/office/drawing/2014/main" val="4126318703"/>
                    </a:ext>
                  </a:extLst>
                </a:gridCol>
              </a:tblGrid>
              <a:tr h="6994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Date(s)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Attendees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141543"/>
                  </a:ext>
                </a:extLst>
              </a:tr>
              <a:tr h="699411">
                <a:tc>
                  <a:txBody>
                    <a:bodyPr/>
                    <a:lstStyle/>
                    <a:p>
                      <a:r>
                        <a:rPr lang="en-US" sz="1800" dirty="0"/>
                        <a:t>Percussion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July 15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– 18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9:00 am – 2:00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Percussion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706883"/>
                  </a:ext>
                </a:extLst>
              </a:tr>
              <a:tr h="699411">
                <a:tc>
                  <a:txBody>
                    <a:bodyPr/>
                    <a:lstStyle/>
                    <a:p>
                      <a:r>
                        <a:rPr lang="en-US" sz="1800" dirty="0"/>
                        <a:t>Leadership Camp and Prep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July 18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2:00 – 5:00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Leadership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880287"/>
                  </a:ext>
                </a:extLst>
              </a:tr>
              <a:tr h="699411">
                <a:tc>
                  <a:txBody>
                    <a:bodyPr/>
                    <a:lstStyle/>
                    <a:p>
                      <a:r>
                        <a:rPr lang="en-US" sz="1800" dirty="0"/>
                        <a:t>Pre-season Full Band and Color Guard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July 22</a:t>
                      </a:r>
                      <a:r>
                        <a:rPr lang="en-US" sz="1800" baseline="30000" dirty="0"/>
                        <a:t>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12:00 – 5:00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753960"/>
                  </a:ext>
                </a:extLst>
              </a:tr>
              <a:tr h="699411">
                <a:tc>
                  <a:txBody>
                    <a:bodyPr/>
                    <a:lstStyle/>
                    <a:p>
                      <a:r>
                        <a:rPr lang="en-US" sz="1800" dirty="0"/>
                        <a:t>Pre-season Full Band and Color Guard Week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July 22 – July 25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8:00 am – 5:00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Leadership and new members and 2</a:t>
                      </a:r>
                      <a:r>
                        <a:rPr lang="en-US" sz="1800" baseline="30000" dirty="0"/>
                        <a:t>nd</a:t>
                      </a:r>
                      <a:r>
                        <a:rPr lang="en-US" sz="1800" dirty="0"/>
                        <a:t>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908549"/>
                  </a:ext>
                </a:extLst>
              </a:tr>
              <a:tr h="699411">
                <a:tc>
                  <a:txBody>
                    <a:bodyPr/>
                    <a:lstStyle/>
                    <a:p>
                      <a:r>
                        <a:rPr lang="en-US" sz="1800" dirty="0"/>
                        <a:t>Pre-season Full Band and Color Guard Week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July 29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– August 1</a:t>
                      </a:r>
                      <a:r>
                        <a:rPr lang="en-US" sz="1800" baseline="30000" dirty="0"/>
                        <a:t>st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8:00 am – 5:00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031809"/>
                  </a:ext>
                </a:extLst>
              </a:tr>
              <a:tr h="699411">
                <a:tc>
                  <a:txBody>
                    <a:bodyPr/>
                    <a:lstStyle/>
                    <a:p>
                      <a:r>
                        <a:rPr lang="en-US" sz="1800" dirty="0"/>
                        <a:t>Pre-season Full Band and Color Guard Week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August 5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– August 8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4:30 – 7:30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225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20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5"/>
          <p:cNvPicPr preferRelativeResize="0"/>
          <p:nvPr/>
        </p:nvPicPr>
        <p:blipFill rotWithShape="1">
          <a:blip r:embed="rId3">
            <a:alphaModFix/>
          </a:blip>
          <a:srcRect r="1" b="1"/>
          <a:stretch/>
        </p:blipFill>
        <p:spPr>
          <a:xfrm>
            <a:off x="379741" y="1486366"/>
            <a:ext cx="4086209" cy="4086209"/>
          </a:xfrm>
          <a:custGeom>
            <a:avLst/>
            <a:gdLst/>
            <a:ahLst/>
            <a:cxnLst/>
            <a:rect l="l" t="t" r="r" b="b"/>
            <a:pathLst>
              <a:path w="2388070" h="2388070" extrusionOk="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81" name="Google Shape;181;p5"/>
          <p:cNvGrpSpPr/>
          <p:nvPr/>
        </p:nvGrpSpPr>
        <p:grpSpPr>
          <a:xfrm>
            <a:off x="0" y="377893"/>
            <a:ext cx="1861854" cy="717514"/>
            <a:chOff x="0" y="377893"/>
            <a:chExt cx="1861854" cy="717514"/>
          </a:xfrm>
        </p:grpSpPr>
        <p:sp>
          <p:nvSpPr>
            <p:cNvPr id="182" name="Google Shape;182;p5"/>
            <p:cNvSpPr/>
            <p:nvPr/>
          </p:nvSpPr>
          <p:spPr>
            <a:xfrm>
              <a:off x="0" y="377893"/>
              <a:ext cx="1861854" cy="277779"/>
            </a:xfrm>
            <a:custGeom>
              <a:avLst/>
              <a:gdLst/>
              <a:ahLst/>
              <a:cxnLst/>
              <a:rect l="l" t="t" r="r" b="b"/>
              <a:pathLst>
                <a:path w="1861854" h="277779" extrusionOk="0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0" y="817628"/>
              <a:ext cx="1861854" cy="277779"/>
            </a:xfrm>
            <a:custGeom>
              <a:avLst/>
              <a:gdLst/>
              <a:ahLst/>
              <a:cxnLst/>
              <a:rect l="l" t="t" r="r" b="b"/>
              <a:pathLst>
                <a:path w="1861854" h="277779" extrusionOk="0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5"/>
          <p:cNvGrpSpPr/>
          <p:nvPr/>
        </p:nvGrpSpPr>
        <p:grpSpPr>
          <a:xfrm>
            <a:off x="10428634" y="5987064"/>
            <a:ext cx="1054466" cy="469689"/>
            <a:chOff x="9841624" y="4115729"/>
            <a:chExt cx="602169" cy="268223"/>
          </a:xfrm>
        </p:grpSpPr>
        <p:sp>
          <p:nvSpPr>
            <p:cNvPr id="185" name="Google Shape;185;p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5"/>
          <p:cNvGrpSpPr/>
          <p:nvPr/>
        </p:nvGrpSpPr>
        <p:grpSpPr>
          <a:xfrm>
            <a:off x="5093539" y="2174352"/>
            <a:ext cx="6718720" cy="1638360"/>
            <a:chOff x="0" y="888465"/>
            <a:chExt cx="6718720" cy="1638360"/>
          </a:xfrm>
        </p:grpSpPr>
        <p:sp>
          <p:nvSpPr>
            <p:cNvPr id="191" name="Google Shape;191;p5"/>
            <p:cNvSpPr/>
            <p:nvPr/>
          </p:nvSpPr>
          <p:spPr>
            <a:xfrm>
              <a:off x="0" y="1493625"/>
              <a:ext cx="6718720" cy="1033200"/>
            </a:xfrm>
            <a:prstGeom prst="rect">
              <a:avLst/>
            </a:prstGeom>
            <a:solidFill>
              <a:srgbClr val="FFC000">
                <a:alpha val="89412"/>
              </a:srgbClr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35936" y="888465"/>
              <a:ext cx="4703104" cy="121032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 txBox="1"/>
            <p:nvPr/>
          </p:nvSpPr>
          <p:spPr>
            <a:xfrm>
              <a:off x="395019" y="947548"/>
              <a:ext cx="4584938" cy="109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0" rIns="1777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Calibri"/>
                <a:buNone/>
              </a:pPr>
              <a:r>
                <a:rPr lang="en-US" sz="41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2024 – 2025 Budget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544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607</Words>
  <Application>Microsoft Macintosh PowerPoint</Application>
  <PresentationFormat>Widescreen</PresentationFormat>
  <Paragraphs>143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Libre Baskerville</vt:lpstr>
      <vt:lpstr>Symbol</vt:lpstr>
      <vt:lpstr>Arial</vt:lpstr>
      <vt:lpstr>Office Theme</vt:lpstr>
      <vt:lpstr>2024 Allen D. Nease Marching Band</vt:lpstr>
      <vt:lpstr>Agenda</vt:lpstr>
      <vt:lpstr>PowerPoint Presentation</vt:lpstr>
      <vt:lpstr>Daytona 500 Tickets</vt:lpstr>
      <vt:lpstr>End of Year Banquet</vt:lpstr>
      <vt:lpstr>Spring Spectacle</vt:lpstr>
      <vt:lpstr>Rising Panthers Night</vt:lpstr>
      <vt:lpstr>Summer Band Camp</vt:lpstr>
      <vt:lpstr>PowerPoint Presentation</vt:lpstr>
      <vt:lpstr>2024 – 2025 Budget</vt:lpstr>
      <vt:lpstr>Fundraising Incentives</vt:lpstr>
      <vt:lpstr>PowerPoint Presentation</vt:lpstr>
      <vt:lpstr>By Law Updates</vt:lpstr>
      <vt:lpstr>PowerPoint Presentation</vt:lpstr>
      <vt:lpstr>Board Elections</vt:lpstr>
      <vt:lpstr>Manager Positions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Allen D. Nease Marching Band</dc:title>
  <dc:creator>Laura Williams</dc:creator>
  <cp:lastModifiedBy>Sarah Mercer (NHS Student)</cp:lastModifiedBy>
  <cp:revision>15</cp:revision>
  <dcterms:created xsi:type="dcterms:W3CDTF">2021-07-30T01:49:56Z</dcterms:created>
  <dcterms:modified xsi:type="dcterms:W3CDTF">2024-07-09T15:54:42Z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5CE78753-73C2-4917-9A93-A49D6B31DCBD</vt:lpwstr>
  </property>
  <property fmtid="{D5CDD505-2E9C-101B-9397-08002B2CF9AE}" pid="3" name="ArticulatePath">
    <vt:lpwstr>Parent Meeting 2022 (1)</vt:lpwstr>
  </property>
</Properties>
</file>